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diagrams/colors4.xml" ContentType="application/vnd.openxmlformats-officedocument.drawingml.diagramColor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diagrams/data3.xml" ContentType="application/vnd.openxmlformats-officedocument.drawingml.diagramData+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diagrams/layout4.xml" ContentType="application/vnd.openxmlformats-officedocument.drawingml.diagram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tags/tag1.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30" r:id="rId4"/>
    <p:sldMasterId id="2147483832" r:id="rId5"/>
    <p:sldMasterId id="2147483852" r:id="rId6"/>
  </p:sldMasterIdLst>
  <p:notesMasterIdLst>
    <p:notesMasterId r:id="rId207"/>
  </p:notesMasterIdLst>
  <p:handoutMasterIdLst>
    <p:handoutMasterId r:id="rId208"/>
  </p:handoutMasterIdLst>
  <p:sldIdLst>
    <p:sldId id="428" r:id="rId7"/>
    <p:sldId id="552" r:id="rId8"/>
    <p:sldId id="471" r:id="rId9"/>
    <p:sldId id="502" r:id="rId10"/>
    <p:sldId id="268" r:id="rId11"/>
    <p:sldId id="467" r:id="rId12"/>
    <p:sldId id="271" r:id="rId13"/>
    <p:sldId id="273" r:id="rId14"/>
    <p:sldId id="276" r:id="rId15"/>
    <p:sldId id="430" r:id="rId16"/>
    <p:sldId id="472" r:id="rId17"/>
    <p:sldId id="279" r:id="rId18"/>
    <p:sldId id="280" r:id="rId19"/>
    <p:sldId id="281" r:id="rId20"/>
    <p:sldId id="282" r:id="rId21"/>
    <p:sldId id="461" r:id="rId22"/>
    <p:sldId id="462" r:id="rId23"/>
    <p:sldId id="283" r:id="rId24"/>
    <p:sldId id="284" r:id="rId25"/>
    <p:sldId id="470" r:id="rId26"/>
    <p:sldId id="285" r:id="rId27"/>
    <p:sldId id="286" r:id="rId28"/>
    <p:sldId id="287" r:id="rId29"/>
    <p:sldId id="288" r:id="rId30"/>
    <p:sldId id="289" r:id="rId31"/>
    <p:sldId id="503" r:id="rId32"/>
    <p:sldId id="290" r:id="rId33"/>
    <p:sldId id="291" r:id="rId34"/>
    <p:sldId id="292" r:id="rId35"/>
    <p:sldId id="293" r:id="rId36"/>
    <p:sldId id="294" r:id="rId37"/>
    <p:sldId id="295" r:id="rId38"/>
    <p:sldId id="296" r:id="rId39"/>
    <p:sldId id="298" r:id="rId40"/>
    <p:sldId id="299" r:id="rId41"/>
    <p:sldId id="300" r:id="rId42"/>
    <p:sldId id="303" r:id="rId43"/>
    <p:sldId id="420" r:id="rId44"/>
    <p:sldId id="304" r:id="rId45"/>
    <p:sldId id="463" r:id="rId46"/>
    <p:sldId id="305" r:id="rId47"/>
    <p:sldId id="465" r:id="rId48"/>
    <p:sldId id="468" r:id="rId49"/>
    <p:sldId id="306" r:id="rId50"/>
    <p:sldId id="307" r:id="rId51"/>
    <p:sldId id="308" r:id="rId52"/>
    <p:sldId id="309" r:id="rId53"/>
    <p:sldId id="310" r:id="rId54"/>
    <p:sldId id="311" r:id="rId55"/>
    <p:sldId id="312" r:id="rId56"/>
    <p:sldId id="313" r:id="rId57"/>
    <p:sldId id="474" r:id="rId58"/>
    <p:sldId id="475" r:id="rId59"/>
    <p:sldId id="476" r:id="rId60"/>
    <p:sldId id="314" r:id="rId61"/>
    <p:sldId id="315" r:id="rId62"/>
    <p:sldId id="316" r:id="rId63"/>
    <p:sldId id="317" r:id="rId64"/>
    <p:sldId id="318" r:id="rId65"/>
    <p:sldId id="321" r:id="rId66"/>
    <p:sldId id="504" r:id="rId67"/>
    <p:sldId id="422" r:id="rId68"/>
    <p:sldId id="322" r:id="rId69"/>
    <p:sldId id="323" r:id="rId70"/>
    <p:sldId id="324" r:id="rId71"/>
    <p:sldId id="325" r:id="rId72"/>
    <p:sldId id="326" r:id="rId73"/>
    <p:sldId id="327" r:id="rId74"/>
    <p:sldId id="328" r:id="rId75"/>
    <p:sldId id="329" r:id="rId76"/>
    <p:sldId id="330" r:id="rId77"/>
    <p:sldId id="331" r:id="rId78"/>
    <p:sldId id="332" r:id="rId79"/>
    <p:sldId id="417" r:id="rId80"/>
    <p:sldId id="334" r:id="rId81"/>
    <p:sldId id="335" r:id="rId82"/>
    <p:sldId id="336" r:id="rId83"/>
    <p:sldId id="337" r:id="rId84"/>
    <p:sldId id="338" r:id="rId85"/>
    <p:sldId id="427" r:id="rId86"/>
    <p:sldId id="339" r:id="rId87"/>
    <p:sldId id="340" r:id="rId88"/>
    <p:sldId id="341" r:id="rId89"/>
    <p:sldId id="342" r:id="rId90"/>
    <p:sldId id="343" r:id="rId91"/>
    <p:sldId id="345" r:id="rId92"/>
    <p:sldId id="346" r:id="rId93"/>
    <p:sldId id="347" r:id="rId94"/>
    <p:sldId id="426" r:id="rId95"/>
    <p:sldId id="348" r:id="rId96"/>
    <p:sldId id="349" r:id="rId97"/>
    <p:sldId id="350" r:id="rId98"/>
    <p:sldId id="500" r:id="rId99"/>
    <p:sldId id="352" r:id="rId100"/>
    <p:sldId id="353" r:id="rId101"/>
    <p:sldId id="354" r:id="rId102"/>
    <p:sldId id="356" r:id="rId103"/>
    <p:sldId id="357" r:id="rId104"/>
    <p:sldId id="358" r:id="rId105"/>
    <p:sldId id="359" r:id="rId106"/>
    <p:sldId id="360" r:id="rId107"/>
    <p:sldId id="361" r:id="rId108"/>
    <p:sldId id="423" r:id="rId109"/>
    <p:sldId id="478" r:id="rId110"/>
    <p:sldId id="479" r:id="rId111"/>
    <p:sldId id="480" r:id="rId112"/>
    <p:sldId id="481" r:id="rId113"/>
    <p:sldId id="482" r:id="rId114"/>
    <p:sldId id="483" r:id="rId115"/>
    <p:sldId id="484" r:id="rId116"/>
    <p:sldId id="485" r:id="rId117"/>
    <p:sldId id="486" r:id="rId118"/>
    <p:sldId id="487" r:id="rId119"/>
    <p:sldId id="488" r:id="rId120"/>
    <p:sldId id="489" r:id="rId121"/>
    <p:sldId id="490" r:id="rId122"/>
    <p:sldId id="494" r:id="rId123"/>
    <p:sldId id="491" r:id="rId124"/>
    <p:sldId id="492" r:id="rId125"/>
    <p:sldId id="493" r:id="rId126"/>
    <p:sldId id="390" r:id="rId127"/>
    <p:sldId id="391" r:id="rId128"/>
    <p:sldId id="495" r:id="rId129"/>
    <p:sldId id="392" r:id="rId130"/>
    <p:sldId id="393" r:id="rId131"/>
    <p:sldId id="451" r:id="rId132"/>
    <p:sldId id="452" r:id="rId133"/>
    <p:sldId id="394" r:id="rId134"/>
    <p:sldId id="453" r:id="rId135"/>
    <p:sldId id="395" r:id="rId136"/>
    <p:sldId id="466" r:id="rId137"/>
    <p:sldId id="396" r:id="rId138"/>
    <p:sldId id="455" r:id="rId139"/>
    <p:sldId id="397" r:id="rId140"/>
    <p:sldId id="398" r:id="rId141"/>
    <p:sldId id="456" r:id="rId142"/>
    <p:sldId id="399" r:id="rId143"/>
    <p:sldId id="457" r:id="rId144"/>
    <p:sldId id="400" r:id="rId145"/>
    <p:sldId id="401" r:id="rId146"/>
    <p:sldId id="458" r:id="rId147"/>
    <p:sldId id="402" r:id="rId148"/>
    <p:sldId id="459" r:id="rId149"/>
    <p:sldId id="403" r:id="rId150"/>
    <p:sldId id="439" r:id="rId151"/>
    <p:sldId id="404" r:id="rId152"/>
    <p:sldId id="440" r:id="rId153"/>
    <p:sldId id="441" r:id="rId154"/>
    <p:sldId id="464" r:id="rId155"/>
    <p:sldId id="442" r:id="rId156"/>
    <p:sldId id="406" r:id="rId157"/>
    <p:sldId id="443" r:id="rId158"/>
    <p:sldId id="407" r:id="rId159"/>
    <p:sldId id="505" r:id="rId160"/>
    <p:sldId id="506" r:id="rId161"/>
    <p:sldId id="507" r:id="rId162"/>
    <p:sldId id="508" r:id="rId163"/>
    <p:sldId id="509" r:id="rId164"/>
    <p:sldId id="510" r:id="rId165"/>
    <p:sldId id="511" r:id="rId166"/>
    <p:sldId id="512" r:id="rId167"/>
    <p:sldId id="513" r:id="rId168"/>
    <p:sldId id="514" r:id="rId169"/>
    <p:sldId id="515" r:id="rId170"/>
    <p:sldId id="516" r:id="rId171"/>
    <p:sldId id="517" r:id="rId172"/>
    <p:sldId id="518" r:id="rId173"/>
    <p:sldId id="520" r:id="rId174"/>
    <p:sldId id="521" r:id="rId175"/>
    <p:sldId id="522" r:id="rId176"/>
    <p:sldId id="523" r:id="rId177"/>
    <p:sldId id="524" r:id="rId178"/>
    <p:sldId id="525" r:id="rId179"/>
    <p:sldId id="526" r:id="rId180"/>
    <p:sldId id="527" r:id="rId181"/>
    <p:sldId id="528" r:id="rId182"/>
    <p:sldId id="529" r:id="rId183"/>
    <p:sldId id="530" r:id="rId184"/>
    <p:sldId id="531" r:id="rId185"/>
    <p:sldId id="532" r:id="rId186"/>
    <p:sldId id="533" r:id="rId187"/>
    <p:sldId id="534" r:id="rId188"/>
    <p:sldId id="535" r:id="rId189"/>
    <p:sldId id="536" r:id="rId190"/>
    <p:sldId id="537" r:id="rId191"/>
    <p:sldId id="538" r:id="rId192"/>
    <p:sldId id="539" r:id="rId193"/>
    <p:sldId id="540" r:id="rId194"/>
    <p:sldId id="541" r:id="rId195"/>
    <p:sldId id="542" r:id="rId196"/>
    <p:sldId id="543" r:id="rId197"/>
    <p:sldId id="544" r:id="rId198"/>
    <p:sldId id="545" r:id="rId199"/>
    <p:sldId id="546" r:id="rId200"/>
    <p:sldId id="547" r:id="rId201"/>
    <p:sldId id="548" r:id="rId202"/>
    <p:sldId id="549" r:id="rId203"/>
    <p:sldId id="550" r:id="rId204"/>
    <p:sldId id="551" r:id="rId205"/>
    <p:sldId id="416" r:id="rId206"/>
  </p:sldIdLst>
  <p:sldSz cx="9144000" cy="6858000" type="screen4x3"/>
  <p:notesSz cx="6888163" cy="10020300"/>
  <p:custDataLst>
    <p:tags r:id="rId209"/>
  </p:custData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412" autoAdjust="0"/>
    <p:restoredTop sz="94624" autoAdjust="0"/>
  </p:normalViewPr>
  <p:slideViewPr>
    <p:cSldViewPr>
      <p:cViewPr>
        <p:scale>
          <a:sx n="70" d="100"/>
          <a:sy n="70" d="100"/>
        </p:scale>
        <p:origin x="-1386" y="-72"/>
      </p:cViewPr>
      <p:guideLst>
        <p:guide orient="horz" pos="2160"/>
        <p:guide pos="2880"/>
      </p:guideLst>
    </p:cSldViewPr>
  </p:slideViewPr>
  <p:outlineViewPr>
    <p:cViewPr>
      <p:scale>
        <a:sx n="33" d="100"/>
        <a:sy n="33" d="100"/>
      </p:scale>
      <p:origin x="0" y="16740"/>
    </p:cViewPr>
    <p:sldLst>
      <p:sld r:id="rId1" collapse="1"/>
    </p:sldLst>
  </p:outlineViewPr>
  <p:notesTextViewPr>
    <p:cViewPr>
      <p:scale>
        <a:sx n="75" d="100"/>
        <a:sy n="75" d="100"/>
      </p:scale>
      <p:origin x="0" y="0"/>
    </p:cViewPr>
  </p:notesTextViewPr>
  <p:sorterViewPr>
    <p:cViewPr>
      <p:scale>
        <a:sx n="83" d="100"/>
        <a:sy n="83" d="100"/>
      </p:scale>
      <p:origin x="0" y="792"/>
    </p:cViewPr>
  </p:sorterViewPr>
  <p:notesViewPr>
    <p:cSldViewPr>
      <p:cViewPr varScale="1">
        <p:scale>
          <a:sx n="48" d="100"/>
          <a:sy n="48" d="100"/>
        </p:scale>
        <p:origin x="-2976" y="-108"/>
      </p:cViewPr>
      <p:guideLst>
        <p:guide orient="horz" pos="3156"/>
        <p:guide pos="217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205" Type="http://schemas.openxmlformats.org/officeDocument/2006/relationships/slide" Target="slides/slide199.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160" Type="http://schemas.openxmlformats.org/officeDocument/2006/relationships/slide" Target="slides/slide154.xml"/><Relationship Id="rId165" Type="http://schemas.openxmlformats.org/officeDocument/2006/relationships/slide" Target="slides/slide159.xml"/><Relationship Id="rId181" Type="http://schemas.openxmlformats.org/officeDocument/2006/relationships/slide" Target="slides/slide175.xml"/><Relationship Id="rId186" Type="http://schemas.openxmlformats.org/officeDocument/2006/relationships/slide" Target="slides/slide180.xml"/><Relationship Id="rId211" Type="http://schemas.openxmlformats.org/officeDocument/2006/relationships/viewProps" Target="viewProp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slide" Target="slides/slide149.xml"/><Relationship Id="rId171" Type="http://schemas.openxmlformats.org/officeDocument/2006/relationships/slide" Target="slides/slide165.xml"/><Relationship Id="rId176" Type="http://schemas.openxmlformats.org/officeDocument/2006/relationships/slide" Target="slides/slide170.xml"/><Relationship Id="rId192" Type="http://schemas.openxmlformats.org/officeDocument/2006/relationships/slide" Target="slides/slide186.xml"/><Relationship Id="rId197" Type="http://schemas.openxmlformats.org/officeDocument/2006/relationships/slide" Target="slides/slide191.xml"/><Relationship Id="rId206" Type="http://schemas.openxmlformats.org/officeDocument/2006/relationships/slide" Target="slides/slide200.xml"/><Relationship Id="rId201" Type="http://schemas.openxmlformats.org/officeDocument/2006/relationships/slide" Target="slides/slide195.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slide" Target="slides/slide155.xml"/><Relationship Id="rId166" Type="http://schemas.openxmlformats.org/officeDocument/2006/relationships/slide" Target="slides/slide160.xml"/><Relationship Id="rId182" Type="http://schemas.openxmlformats.org/officeDocument/2006/relationships/slide" Target="slides/slide176.xml"/><Relationship Id="rId187" Type="http://schemas.openxmlformats.org/officeDocument/2006/relationships/slide" Target="slides/slide181.xml"/><Relationship Id="rId1" Type="http://schemas.openxmlformats.org/officeDocument/2006/relationships/customXml" Target="../customXml/item1.xml"/><Relationship Id="rId6" Type="http://schemas.openxmlformats.org/officeDocument/2006/relationships/slideMaster" Target="slideMasters/slideMaster3.xml"/><Relationship Id="rId212" Type="http://schemas.openxmlformats.org/officeDocument/2006/relationships/theme" Target="theme/theme1.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slide" Target="slides/slide192.xml"/><Relationship Id="rId172" Type="http://schemas.openxmlformats.org/officeDocument/2006/relationships/slide" Target="slides/slide166.xml"/><Relationship Id="rId193" Type="http://schemas.openxmlformats.org/officeDocument/2006/relationships/slide" Target="slides/slide187.xml"/><Relationship Id="rId202" Type="http://schemas.openxmlformats.org/officeDocument/2006/relationships/slide" Target="slides/slide196.xml"/><Relationship Id="rId207" Type="http://schemas.openxmlformats.org/officeDocument/2006/relationships/notesMaster" Target="notesMasters/notesMaster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183" Type="http://schemas.openxmlformats.org/officeDocument/2006/relationships/slide" Target="slides/slide177.xml"/><Relationship Id="rId213"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slide" Target="slides/slide188.xml"/><Relationship Id="rId199" Type="http://schemas.openxmlformats.org/officeDocument/2006/relationships/slide" Target="slides/slide193.xml"/><Relationship Id="rId203" Type="http://schemas.openxmlformats.org/officeDocument/2006/relationships/slide" Target="slides/slide197.xml"/><Relationship Id="rId208" Type="http://schemas.openxmlformats.org/officeDocument/2006/relationships/handoutMaster" Target="handoutMasters/handoutMaster1.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189" Type="http://schemas.openxmlformats.org/officeDocument/2006/relationships/slide" Target="slides/slide183.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95" Type="http://schemas.openxmlformats.org/officeDocument/2006/relationships/slide" Target="slides/slide189.xml"/><Relationship Id="rId209" Type="http://schemas.openxmlformats.org/officeDocument/2006/relationships/tags" Target="tags/tag1.xml"/><Relationship Id="rId190" Type="http://schemas.openxmlformats.org/officeDocument/2006/relationships/slide" Target="slides/slide184.xml"/><Relationship Id="rId204" Type="http://schemas.openxmlformats.org/officeDocument/2006/relationships/slide" Target="slides/slide198.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slide" Target="slides/slide179.xml"/><Relationship Id="rId4" Type="http://schemas.openxmlformats.org/officeDocument/2006/relationships/slideMaster" Target="slideMasters/slideMaster1.xml"/><Relationship Id="rId9" Type="http://schemas.openxmlformats.org/officeDocument/2006/relationships/slide" Target="slides/slide3.xml"/><Relationship Id="rId180" Type="http://schemas.openxmlformats.org/officeDocument/2006/relationships/slide" Target="slides/slide174.xml"/><Relationship Id="rId210" Type="http://schemas.openxmlformats.org/officeDocument/2006/relationships/presProps" Target="presProps.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slide" Target="slides/slide190.xml"/><Relationship Id="rId200" Type="http://schemas.openxmlformats.org/officeDocument/2006/relationships/slide" Target="slides/slide194.xml"/><Relationship Id="rId16" Type="http://schemas.openxmlformats.org/officeDocument/2006/relationships/slide" Target="slides/slide10.xml"/></Relationships>
</file>

<file path=ppt/_rels/viewProps.xml.rels><?xml version="1.0" encoding="UTF-8" standalone="yes"?>
<Relationships xmlns="http://schemas.openxmlformats.org/package/2006/relationships"><Relationship Id="rId1" Type="http://schemas.openxmlformats.org/officeDocument/2006/relationships/slide" Target="slides/slide7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B0E162-E7B1-4389-AE68-B0B717AD6312}" type="doc">
      <dgm:prSet loTypeId="urn:microsoft.com/office/officeart/2005/8/layout/cycle6" loCatId="cycle" qsTypeId="urn:microsoft.com/office/officeart/2005/8/quickstyle/simple3" qsCatId="simple" csTypeId="urn:microsoft.com/office/officeart/2005/8/colors/accent1_2" csCatId="accent1" phldr="1"/>
      <dgm:spPr/>
      <dgm:t>
        <a:bodyPr/>
        <a:lstStyle/>
        <a:p>
          <a:pPr rtl="1"/>
          <a:endParaRPr lang="fa-IR"/>
        </a:p>
      </dgm:t>
    </dgm:pt>
    <dgm:pt modelId="{642B053F-0DE7-4597-966A-27AAF6CD971C}">
      <dgm:prSet phldrT="[Text]" custT="1"/>
      <dgm:spPr/>
      <dgm:t>
        <a:bodyPr/>
        <a:lstStyle/>
        <a:p>
          <a:pPr rtl="1"/>
          <a:r>
            <a:rPr lang="en-US" sz="1500" dirty="0" smtClean="0">
              <a:cs typeface="B Titr" pitchFamily="2" charset="-78"/>
            </a:rPr>
            <a:t>A-5</a:t>
          </a:r>
          <a:r>
            <a:rPr lang="ar-SA" sz="1500" dirty="0" smtClean="0">
              <a:cs typeface="B Titr" pitchFamily="2" charset="-78"/>
            </a:rPr>
            <a:t>خط‏مشی‏های امنیت اطلاعات</a:t>
          </a:r>
          <a:endParaRPr lang="fa-IR" sz="1500" dirty="0">
            <a:cs typeface="B Titr" pitchFamily="2" charset="-78"/>
          </a:endParaRPr>
        </a:p>
      </dgm:t>
    </dgm:pt>
    <dgm:pt modelId="{3442AB47-9D8D-4883-8921-02ECF89EAF8A}" type="parTrans" cxnId="{18B1BC8D-951A-4916-8321-10A8CCB3E392}">
      <dgm:prSet/>
      <dgm:spPr/>
      <dgm:t>
        <a:bodyPr/>
        <a:lstStyle/>
        <a:p>
          <a:pPr rtl="1"/>
          <a:endParaRPr lang="fa-IR" b="1">
            <a:cs typeface="B Titr" pitchFamily="2" charset="-78"/>
          </a:endParaRPr>
        </a:p>
      </dgm:t>
    </dgm:pt>
    <dgm:pt modelId="{0AEFCE20-F61F-42F9-A7E0-776119D410A1}" type="sibTrans" cxnId="{18B1BC8D-951A-4916-8321-10A8CCB3E392}">
      <dgm:prSet/>
      <dgm:spPr/>
      <dgm:t>
        <a:bodyPr/>
        <a:lstStyle/>
        <a:p>
          <a:pPr rtl="1"/>
          <a:endParaRPr lang="fa-IR" b="1">
            <a:cs typeface="B Titr" pitchFamily="2" charset="-78"/>
          </a:endParaRPr>
        </a:p>
      </dgm:t>
    </dgm:pt>
    <dgm:pt modelId="{42BC671D-055D-46B0-BC59-D69DE56131F7}">
      <dgm:prSet custT="1"/>
      <dgm:spPr/>
      <dgm:t>
        <a:bodyPr/>
        <a:lstStyle/>
        <a:p>
          <a:pPr rtl="1"/>
          <a:r>
            <a:rPr lang="en-US" sz="1500" dirty="0" smtClean="0">
              <a:cs typeface="B Titr" pitchFamily="2" charset="-78"/>
            </a:rPr>
            <a:t>A-6</a:t>
          </a:r>
          <a:r>
            <a:rPr lang="fa-IR" sz="1500" dirty="0" smtClean="0">
              <a:cs typeface="B Titr" pitchFamily="2" charset="-78"/>
            </a:rPr>
            <a:t>- </a:t>
          </a:r>
          <a:r>
            <a:rPr lang="ar-SA" sz="1500" dirty="0" smtClean="0">
              <a:cs typeface="B Titr" pitchFamily="2" charset="-78"/>
            </a:rPr>
            <a:t>سا</a:t>
          </a:r>
          <a:r>
            <a:rPr lang="fa-IR" sz="1500" dirty="0" smtClean="0">
              <a:cs typeface="B Titr" pitchFamily="2" charset="-78"/>
            </a:rPr>
            <a:t>زمان</a:t>
          </a:r>
          <a:r>
            <a:rPr lang="ar-SA" sz="1500" dirty="0" smtClean="0">
              <a:cs typeface="B Titr" pitchFamily="2" charset="-78"/>
            </a:rPr>
            <a:t> امنیت اطلاعات</a:t>
          </a:r>
          <a:endParaRPr lang="fa-IR" sz="1500" dirty="0" smtClean="0">
            <a:cs typeface="B Titr" pitchFamily="2" charset="-78"/>
          </a:endParaRPr>
        </a:p>
      </dgm:t>
    </dgm:pt>
    <dgm:pt modelId="{D1B1DCC6-1486-4A38-A6B4-A5DE7891CA8B}" type="parTrans" cxnId="{01C4A7B3-607F-4827-901E-8842BF55052B}">
      <dgm:prSet/>
      <dgm:spPr/>
      <dgm:t>
        <a:bodyPr/>
        <a:lstStyle/>
        <a:p>
          <a:pPr rtl="1"/>
          <a:endParaRPr lang="fa-IR" b="1">
            <a:cs typeface="B Titr" pitchFamily="2" charset="-78"/>
          </a:endParaRPr>
        </a:p>
      </dgm:t>
    </dgm:pt>
    <dgm:pt modelId="{A90C636D-DFAB-4647-BA77-D0EF33AED83F}" type="sibTrans" cxnId="{01C4A7B3-607F-4827-901E-8842BF55052B}">
      <dgm:prSet/>
      <dgm:spPr/>
      <dgm:t>
        <a:bodyPr/>
        <a:lstStyle/>
        <a:p>
          <a:pPr rtl="1"/>
          <a:endParaRPr lang="fa-IR" b="1">
            <a:cs typeface="B Titr" pitchFamily="2" charset="-78"/>
          </a:endParaRPr>
        </a:p>
      </dgm:t>
    </dgm:pt>
    <dgm:pt modelId="{106F4C80-464F-47AD-A1CF-B83312A19846}">
      <dgm:prSet custT="1"/>
      <dgm:spPr/>
      <dgm:t>
        <a:bodyPr/>
        <a:lstStyle/>
        <a:p>
          <a:pPr rtl="1"/>
          <a:r>
            <a:rPr lang="en-US" sz="1500" dirty="0" smtClean="0">
              <a:cs typeface="B Titr" pitchFamily="2" charset="-78"/>
            </a:rPr>
            <a:t>A-8</a:t>
          </a:r>
          <a:r>
            <a:rPr lang="fa-IR" sz="1500" dirty="0" smtClean="0">
              <a:cs typeface="B Titr" pitchFamily="2" charset="-78"/>
            </a:rPr>
            <a:t> </a:t>
          </a:r>
          <a:r>
            <a:rPr lang="ar-SA" sz="1500" dirty="0" smtClean="0">
              <a:cs typeface="B Titr" pitchFamily="2" charset="-78"/>
            </a:rPr>
            <a:t>مدیریت دارایی</a:t>
          </a:r>
          <a:endParaRPr lang="fa-IR" sz="1500" dirty="0" smtClean="0">
            <a:cs typeface="B Titr" pitchFamily="2" charset="-78"/>
          </a:endParaRPr>
        </a:p>
      </dgm:t>
    </dgm:pt>
    <dgm:pt modelId="{099D2D4F-E3CC-4079-A952-D3FD5061F83F}" type="parTrans" cxnId="{BBEDFC0B-5B5F-4FE5-B96B-0057C2960AA6}">
      <dgm:prSet/>
      <dgm:spPr/>
      <dgm:t>
        <a:bodyPr/>
        <a:lstStyle/>
        <a:p>
          <a:pPr rtl="1"/>
          <a:endParaRPr lang="fa-IR" b="1">
            <a:cs typeface="B Titr" pitchFamily="2" charset="-78"/>
          </a:endParaRPr>
        </a:p>
      </dgm:t>
    </dgm:pt>
    <dgm:pt modelId="{A04D276B-C11C-416F-B95C-4EF4AF5A3C75}" type="sibTrans" cxnId="{BBEDFC0B-5B5F-4FE5-B96B-0057C2960AA6}">
      <dgm:prSet/>
      <dgm:spPr/>
      <dgm:t>
        <a:bodyPr/>
        <a:lstStyle/>
        <a:p>
          <a:pPr rtl="1"/>
          <a:endParaRPr lang="fa-IR" b="1">
            <a:cs typeface="B Titr" pitchFamily="2" charset="-78"/>
          </a:endParaRPr>
        </a:p>
      </dgm:t>
    </dgm:pt>
    <dgm:pt modelId="{D358675A-0591-49A4-8BBE-58A51DE6D551}">
      <dgm:prSet custT="1"/>
      <dgm:spPr/>
      <dgm:t>
        <a:bodyPr/>
        <a:lstStyle/>
        <a:p>
          <a:pPr rtl="1"/>
          <a:r>
            <a:rPr lang="en-US" sz="1500" dirty="0" smtClean="0">
              <a:cs typeface="B Titr" pitchFamily="2" charset="-78"/>
            </a:rPr>
            <a:t>A-9</a:t>
          </a:r>
          <a:r>
            <a:rPr lang="fa-IR" sz="1500" dirty="0" smtClean="0">
              <a:cs typeface="B Titr" pitchFamily="2" charset="-78"/>
            </a:rPr>
            <a:t> </a:t>
          </a:r>
          <a:r>
            <a:rPr lang="ar-SA" sz="1500" dirty="0" smtClean="0">
              <a:cs typeface="B Titr" pitchFamily="2" charset="-78"/>
            </a:rPr>
            <a:t>کنترل دسترسی</a:t>
          </a:r>
          <a:endParaRPr lang="fa-IR" sz="1500" dirty="0" smtClean="0">
            <a:cs typeface="B Titr" pitchFamily="2" charset="-78"/>
          </a:endParaRPr>
        </a:p>
      </dgm:t>
    </dgm:pt>
    <dgm:pt modelId="{51DF4CD5-B744-432D-887D-4FCEB71A2B6E}" type="parTrans" cxnId="{539CED6C-EDC0-40EB-821F-B728986AA5EC}">
      <dgm:prSet/>
      <dgm:spPr/>
      <dgm:t>
        <a:bodyPr/>
        <a:lstStyle/>
        <a:p>
          <a:pPr rtl="1"/>
          <a:endParaRPr lang="fa-IR" b="1">
            <a:cs typeface="B Titr" pitchFamily="2" charset="-78"/>
          </a:endParaRPr>
        </a:p>
      </dgm:t>
    </dgm:pt>
    <dgm:pt modelId="{2565F840-924A-4624-8821-34CB9654669C}" type="sibTrans" cxnId="{539CED6C-EDC0-40EB-821F-B728986AA5EC}">
      <dgm:prSet/>
      <dgm:spPr/>
      <dgm:t>
        <a:bodyPr/>
        <a:lstStyle/>
        <a:p>
          <a:pPr rtl="1"/>
          <a:endParaRPr lang="fa-IR" b="1">
            <a:cs typeface="B Titr" pitchFamily="2" charset="-78"/>
          </a:endParaRPr>
        </a:p>
      </dgm:t>
    </dgm:pt>
    <dgm:pt modelId="{CD3BEFB1-7893-4870-B31C-DE6C07681752}">
      <dgm:prSet custT="1"/>
      <dgm:spPr/>
      <dgm:t>
        <a:bodyPr/>
        <a:lstStyle/>
        <a:p>
          <a:pPr rtl="1"/>
          <a:r>
            <a:rPr lang="en-US" sz="1500" dirty="0" smtClean="0">
              <a:cs typeface="B Titr" pitchFamily="2" charset="-78"/>
            </a:rPr>
            <a:t>A-11</a:t>
          </a:r>
          <a:r>
            <a:rPr lang="fa-IR" sz="1500" dirty="0" smtClean="0">
              <a:cs typeface="B Titr" pitchFamily="2" charset="-78"/>
            </a:rPr>
            <a:t> </a:t>
          </a:r>
          <a:r>
            <a:rPr lang="ar-SA" sz="1500" dirty="0" smtClean="0">
              <a:cs typeface="B Titr" pitchFamily="2" charset="-78"/>
            </a:rPr>
            <a:t>امنیت فیزیکی و محیطی</a:t>
          </a:r>
          <a:endParaRPr lang="fa-IR" sz="1500" dirty="0" smtClean="0">
            <a:cs typeface="B Titr" pitchFamily="2" charset="-78"/>
          </a:endParaRPr>
        </a:p>
      </dgm:t>
    </dgm:pt>
    <dgm:pt modelId="{F0224604-BA31-4036-A779-0558B052CAD2}" type="parTrans" cxnId="{2E966B9A-A67C-44D8-9468-4DFFAF3E0ED2}">
      <dgm:prSet/>
      <dgm:spPr/>
      <dgm:t>
        <a:bodyPr/>
        <a:lstStyle/>
        <a:p>
          <a:pPr rtl="1"/>
          <a:endParaRPr lang="fa-IR" b="1">
            <a:cs typeface="B Titr" pitchFamily="2" charset="-78"/>
          </a:endParaRPr>
        </a:p>
      </dgm:t>
    </dgm:pt>
    <dgm:pt modelId="{08BD6FB5-D003-4941-974D-D588E8126DAD}" type="sibTrans" cxnId="{2E966B9A-A67C-44D8-9468-4DFFAF3E0ED2}">
      <dgm:prSet/>
      <dgm:spPr/>
      <dgm:t>
        <a:bodyPr/>
        <a:lstStyle/>
        <a:p>
          <a:pPr rtl="1"/>
          <a:endParaRPr lang="fa-IR" b="1">
            <a:cs typeface="B Titr" pitchFamily="2" charset="-78"/>
          </a:endParaRPr>
        </a:p>
      </dgm:t>
    </dgm:pt>
    <dgm:pt modelId="{52BAC2EA-93E6-40E1-821E-1189CBE9756F}">
      <dgm:prSet custT="1"/>
      <dgm:spPr/>
      <dgm:t>
        <a:bodyPr/>
        <a:lstStyle/>
        <a:p>
          <a:pPr rtl="1"/>
          <a:r>
            <a:rPr lang="en-US" sz="1500" dirty="0" smtClean="0">
              <a:cs typeface="B Titr" pitchFamily="2" charset="-78"/>
            </a:rPr>
            <a:t>A-12</a:t>
          </a:r>
          <a:r>
            <a:rPr lang="fa-IR" sz="1500" dirty="0" smtClean="0">
              <a:cs typeface="B Titr" pitchFamily="2" charset="-78"/>
            </a:rPr>
            <a:t> </a:t>
          </a:r>
          <a:r>
            <a:rPr lang="ar-SA" sz="1500" dirty="0" smtClean="0">
              <a:cs typeface="B Titr" pitchFamily="2" charset="-78"/>
            </a:rPr>
            <a:t>امنیت عملیات</a:t>
          </a:r>
          <a:endParaRPr lang="fa-IR" sz="1500" dirty="0" smtClean="0">
            <a:cs typeface="B Titr" pitchFamily="2" charset="-78"/>
          </a:endParaRPr>
        </a:p>
      </dgm:t>
    </dgm:pt>
    <dgm:pt modelId="{40B447AD-B61C-4068-B656-2ABA7A34DEF3}" type="parTrans" cxnId="{C7BED46F-202F-4225-81AE-BC9854539265}">
      <dgm:prSet/>
      <dgm:spPr/>
      <dgm:t>
        <a:bodyPr/>
        <a:lstStyle/>
        <a:p>
          <a:pPr rtl="1"/>
          <a:endParaRPr lang="fa-IR" b="1">
            <a:cs typeface="B Titr" pitchFamily="2" charset="-78"/>
          </a:endParaRPr>
        </a:p>
      </dgm:t>
    </dgm:pt>
    <dgm:pt modelId="{B18BEB81-AF28-437E-B829-8F20792A712E}" type="sibTrans" cxnId="{C7BED46F-202F-4225-81AE-BC9854539265}">
      <dgm:prSet/>
      <dgm:spPr/>
      <dgm:t>
        <a:bodyPr/>
        <a:lstStyle/>
        <a:p>
          <a:pPr rtl="1"/>
          <a:endParaRPr lang="fa-IR" b="1">
            <a:cs typeface="B Titr" pitchFamily="2" charset="-78"/>
          </a:endParaRPr>
        </a:p>
      </dgm:t>
    </dgm:pt>
    <dgm:pt modelId="{8965B9E8-DBF9-4B4A-98DE-29FCB336DD14}">
      <dgm:prSet custT="1"/>
      <dgm:spPr/>
      <dgm:t>
        <a:bodyPr/>
        <a:lstStyle/>
        <a:p>
          <a:pPr rtl="1"/>
          <a:r>
            <a:rPr lang="en-US" sz="1500" dirty="0" smtClean="0">
              <a:cs typeface="B Titr" pitchFamily="2" charset="-78"/>
            </a:rPr>
            <a:t>A-13</a:t>
          </a:r>
          <a:r>
            <a:rPr lang="fa-IR" sz="1500" dirty="0" smtClean="0">
              <a:cs typeface="B Titr" pitchFamily="2" charset="-78"/>
            </a:rPr>
            <a:t> </a:t>
          </a:r>
          <a:r>
            <a:rPr lang="ar-SA" sz="1500" dirty="0" smtClean="0">
              <a:cs typeface="B Titr" pitchFamily="2" charset="-78"/>
            </a:rPr>
            <a:t>امنیت ارتباطات</a:t>
          </a:r>
          <a:endParaRPr lang="fa-IR" sz="1500" dirty="0" smtClean="0">
            <a:cs typeface="B Titr" pitchFamily="2" charset="-78"/>
          </a:endParaRPr>
        </a:p>
      </dgm:t>
    </dgm:pt>
    <dgm:pt modelId="{676229D4-3579-40B2-B4DC-136E2C0EB5E4}" type="parTrans" cxnId="{2DAAA485-FBE0-4840-B9A4-98795ED73B70}">
      <dgm:prSet/>
      <dgm:spPr/>
      <dgm:t>
        <a:bodyPr/>
        <a:lstStyle/>
        <a:p>
          <a:pPr rtl="1"/>
          <a:endParaRPr lang="fa-IR" b="1">
            <a:cs typeface="B Titr" pitchFamily="2" charset="-78"/>
          </a:endParaRPr>
        </a:p>
      </dgm:t>
    </dgm:pt>
    <dgm:pt modelId="{278A20B2-1A33-492D-B182-5D2ACA12B28C}" type="sibTrans" cxnId="{2DAAA485-FBE0-4840-B9A4-98795ED73B70}">
      <dgm:prSet/>
      <dgm:spPr/>
      <dgm:t>
        <a:bodyPr/>
        <a:lstStyle/>
        <a:p>
          <a:pPr rtl="1"/>
          <a:endParaRPr lang="fa-IR" b="1">
            <a:cs typeface="B Titr" pitchFamily="2" charset="-78"/>
          </a:endParaRPr>
        </a:p>
      </dgm:t>
    </dgm:pt>
    <dgm:pt modelId="{84A7A188-A674-495F-AEB1-500ED6CA3A69}">
      <dgm:prSet custT="1"/>
      <dgm:spPr/>
      <dgm:t>
        <a:bodyPr/>
        <a:lstStyle/>
        <a:p>
          <a:pPr rtl="1"/>
          <a:r>
            <a:rPr lang="en-US" sz="1500" dirty="0" smtClean="0">
              <a:cs typeface="B Titr" pitchFamily="2" charset="-78"/>
            </a:rPr>
            <a:t>A-14</a:t>
          </a:r>
          <a:r>
            <a:rPr lang="fa-IR" sz="1500" dirty="0" smtClean="0">
              <a:cs typeface="B Titr" pitchFamily="2" charset="-78"/>
            </a:rPr>
            <a:t> اکتساب</a:t>
          </a:r>
          <a:r>
            <a:rPr lang="ar-SA" sz="1500" dirty="0" smtClean="0">
              <a:cs typeface="B Titr" pitchFamily="2" charset="-78"/>
            </a:rPr>
            <a:t>، توسعه و نگهداری سیستم</a:t>
          </a:r>
          <a:endParaRPr lang="fa-IR" sz="1500" dirty="0" smtClean="0">
            <a:cs typeface="B Titr" pitchFamily="2" charset="-78"/>
          </a:endParaRPr>
        </a:p>
      </dgm:t>
    </dgm:pt>
    <dgm:pt modelId="{68F1AA63-25E5-44B1-98B2-6E9361595F01}" type="parTrans" cxnId="{6FF0DA2D-F095-4401-A55F-0155425145C6}">
      <dgm:prSet/>
      <dgm:spPr/>
      <dgm:t>
        <a:bodyPr/>
        <a:lstStyle/>
        <a:p>
          <a:pPr rtl="1"/>
          <a:endParaRPr lang="fa-IR" b="1">
            <a:cs typeface="B Titr" pitchFamily="2" charset="-78"/>
          </a:endParaRPr>
        </a:p>
      </dgm:t>
    </dgm:pt>
    <dgm:pt modelId="{354C85E2-A910-4DC8-83A9-3D8E0A1DC324}" type="sibTrans" cxnId="{6FF0DA2D-F095-4401-A55F-0155425145C6}">
      <dgm:prSet/>
      <dgm:spPr/>
      <dgm:t>
        <a:bodyPr/>
        <a:lstStyle/>
        <a:p>
          <a:pPr rtl="1"/>
          <a:endParaRPr lang="fa-IR" b="1">
            <a:cs typeface="B Titr" pitchFamily="2" charset="-78"/>
          </a:endParaRPr>
        </a:p>
      </dgm:t>
    </dgm:pt>
    <dgm:pt modelId="{D8175FAF-D58E-4DB6-8AD3-F89CA654AB6E}">
      <dgm:prSet custT="1"/>
      <dgm:spPr/>
      <dgm:t>
        <a:bodyPr/>
        <a:lstStyle/>
        <a:p>
          <a:pPr rtl="1"/>
          <a:r>
            <a:rPr lang="en-US" sz="1500" dirty="0" smtClean="0">
              <a:cs typeface="B Titr" pitchFamily="2" charset="-78"/>
            </a:rPr>
            <a:t>A-15</a:t>
          </a:r>
          <a:r>
            <a:rPr lang="fa-IR" sz="1500" dirty="0" smtClean="0">
              <a:cs typeface="B Titr" pitchFamily="2" charset="-78"/>
            </a:rPr>
            <a:t> ارتباط با تأمین کنندگان</a:t>
          </a:r>
        </a:p>
      </dgm:t>
    </dgm:pt>
    <dgm:pt modelId="{F7DA45DC-088D-4F9B-AD74-69CB5C3250B2}" type="parTrans" cxnId="{5EF5DFD9-CFE9-455E-BD2B-82AA078315E2}">
      <dgm:prSet/>
      <dgm:spPr/>
      <dgm:t>
        <a:bodyPr/>
        <a:lstStyle/>
        <a:p>
          <a:pPr rtl="1"/>
          <a:endParaRPr lang="fa-IR" b="1">
            <a:cs typeface="B Titr" pitchFamily="2" charset="-78"/>
          </a:endParaRPr>
        </a:p>
      </dgm:t>
    </dgm:pt>
    <dgm:pt modelId="{8BC201BD-4678-47F9-809E-ED776968F3AB}" type="sibTrans" cxnId="{5EF5DFD9-CFE9-455E-BD2B-82AA078315E2}">
      <dgm:prSet/>
      <dgm:spPr/>
      <dgm:t>
        <a:bodyPr/>
        <a:lstStyle/>
        <a:p>
          <a:pPr rtl="1"/>
          <a:endParaRPr lang="fa-IR" b="1">
            <a:cs typeface="B Titr" pitchFamily="2" charset="-78"/>
          </a:endParaRPr>
        </a:p>
      </dgm:t>
    </dgm:pt>
    <dgm:pt modelId="{770895BF-95CB-498F-89A5-AD676EB89698}">
      <dgm:prSet custT="1"/>
      <dgm:spPr/>
      <dgm:t>
        <a:bodyPr/>
        <a:lstStyle/>
        <a:p>
          <a:pPr rtl="1"/>
          <a:r>
            <a:rPr lang="en-US" sz="1500" dirty="0" smtClean="0">
              <a:cs typeface="B Titr" pitchFamily="2" charset="-78"/>
            </a:rPr>
            <a:t>A-10</a:t>
          </a:r>
          <a:r>
            <a:rPr lang="fa-IR" sz="1500" dirty="0" smtClean="0">
              <a:cs typeface="B Titr" pitchFamily="2" charset="-78"/>
            </a:rPr>
            <a:t> </a:t>
          </a:r>
          <a:r>
            <a:rPr lang="ar-SA" sz="1500" dirty="0" smtClean="0">
              <a:cs typeface="B Titr" pitchFamily="2" charset="-78"/>
            </a:rPr>
            <a:t>رمزنگاری</a:t>
          </a:r>
          <a:endParaRPr lang="fa-IR" sz="1500" dirty="0" smtClean="0">
            <a:cs typeface="B Titr" pitchFamily="2" charset="-78"/>
          </a:endParaRPr>
        </a:p>
      </dgm:t>
    </dgm:pt>
    <dgm:pt modelId="{5FFF92EC-F9DA-44EA-98F0-BF7DDD4181D1}" type="parTrans" cxnId="{9EBE73C3-C807-48CE-9C11-AAFE115B1581}">
      <dgm:prSet/>
      <dgm:spPr/>
      <dgm:t>
        <a:bodyPr/>
        <a:lstStyle/>
        <a:p>
          <a:pPr rtl="1"/>
          <a:endParaRPr lang="fa-IR" b="1">
            <a:cs typeface="B Titr" pitchFamily="2" charset="-78"/>
          </a:endParaRPr>
        </a:p>
      </dgm:t>
    </dgm:pt>
    <dgm:pt modelId="{3005A230-E534-41BC-A9B0-ABF0A637A39A}" type="sibTrans" cxnId="{9EBE73C3-C807-48CE-9C11-AAFE115B1581}">
      <dgm:prSet/>
      <dgm:spPr/>
      <dgm:t>
        <a:bodyPr/>
        <a:lstStyle/>
        <a:p>
          <a:pPr rtl="1"/>
          <a:endParaRPr lang="fa-IR" b="1">
            <a:cs typeface="B Titr" pitchFamily="2" charset="-78"/>
          </a:endParaRPr>
        </a:p>
      </dgm:t>
    </dgm:pt>
    <dgm:pt modelId="{14746D9D-A674-4CA1-A4B3-20EAF6CCD427}">
      <dgm:prSet custT="1"/>
      <dgm:spPr/>
      <dgm:t>
        <a:bodyPr/>
        <a:lstStyle/>
        <a:p>
          <a:pPr rtl="1"/>
          <a:r>
            <a:rPr lang="en-US" sz="1500" dirty="0" smtClean="0">
              <a:cs typeface="B Titr" pitchFamily="2" charset="-78"/>
            </a:rPr>
            <a:t>A-7</a:t>
          </a:r>
          <a:r>
            <a:rPr lang="fa-IR" sz="1500" dirty="0" smtClean="0">
              <a:cs typeface="B Titr" pitchFamily="2" charset="-78"/>
            </a:rPr>
            <a:t>- </a:t>
          </a:r>
          <a:r>
            <a:rPr lang="ar-SA" sz="1500" dirty="0" smtClean="0">
              <a:cs typeface="B Titr" pitchFamily="2" charset="-78"/>
            </a:rPr>
            <a:t>امنیت منابع انسانی</a:t>
          </a:r>
          <a:endParaRPr lang="fa-IR" sz="1500" b="1" dirty="0" smtClean="0">
            <a:latin typeface="Liberation Sans"/>
            <a:ea typeface="DejaVu Sans"/>
            <a:cs typeface="B Titr" pitchFamily="2" charset="-78"/>
          </a:endParaRPr>
        </a:p>
      </dgm:t>
    </dgm:pt>
    <dgm:pt modelId="{ED56FA13-7EAB-4601-BB15-5868B89AD34F}" type="parTrans" cxnId="{93CC4722-F4FE-4496-8AE0-5C94CAB568F7}">
      <dgm:prSet/>
      <dgm:spPr/>
      <dgm:t>
        <a:bodyPr/>
        <a:lstStyle/>
        <a:p>
          <a:pPr rtl="1"/>
          <a:endParaRPr lang="fa-IR" b="1">
            <a:cs typeface="B Titr" pitchFamily="2" charset="-78"/>
          </a:endParaRPr>
        </a:p>
      </dgm:t>
    </dgm:pt>
    <dgm:pt modelId="{5CC52BFC-2DA1-4669-8F3F-287015B2AF76}" type="sibTrans" cxnId="{93CC4722-F4FE-4496-8AE0-5C94CAB568F7}">
      <dgm:prSet/>
      <dgm:spPr/>
      <dgm:t>
        <a:bodyPr/>
        <a:lstStyle/>
        <a:p>
          <a:pPr rtl="1"/>
          <a:endParaRPr lang="fa-IR" b="1">
            <a:cs typeface="B Titr" pitchFamily="2" charset="-78"/>
          </a:endParaRPr>
        </a:p>
      </dgm:t>
    </dgm:pt>
    <dgm:pt modelId="{13102380-A2B0-40A0-B41E-2BE722544436}">
      <dgm:prSet custT="1"/>
      <dgm:spPr/>
      <dgm:t>
        <a:bodyPr/>
        <a:lstStyle/>
        <a:p>
          <a:pPr rtl="1"/>
          <a:r>
            <a:rPr lang="en-US" sz="1500" dirty="0" smtClean="0">
              <a:cs typeface="B Titr" pitchFamily="2" charset="-78"/>
            </a:rPr>
            <a:t>A-16</a:t>
          </a:r>
          <a:r>
            <a:rPr lang="fa-IR" sz="1500" dirty="0" smtClean="0">
              <a:cs typeface="B Titr" pitchFamily="2" charset="-78"/>
            </a:rPr>
            <a:t> </a:t>
          </a:r>
          <a:r>
            <a:rPr lang="ar-SA" sz="1500" dirty="0" smtClean="0">
              <a:cs typeface="B Titr" pitchFamily="2" charset="-78"/>
            </a:rPr>
            <a:t>مدیریت حوادث امنیت اطلاعات</a:t>
          </a:r>
          <a:endParaRPr lang="fa-IR" sz="1500" dirty="0" smtClean="0">
            <a:cs typeface="B Titr" pitchFamily="2" charset="-78"/>
          </a:endParaRPr>
        </a:p>
      </dgm:t>
    </dgm:pt>
    <dgm:pt modelId="{0EA33CC4-6FE5-44FB-9BB7-B0F75D631F2B}" type="parTrans" cxnId="{85CE5E13-8D0B-43C4-8AC4-8823C24DABE5}">
      <dgm:prSet/>
      <dgm:spPr/>
      <dgm:t>
        <a:bodyPr/>
        <a:lstStyle/>
        <a:p>
          <a:endParaRPr lang="en-US">
            <a:cs typeface="B Titr" pitchFamily="2" charset="-78"/>
          </a:endParaRPr>
        </a:p>
      </dgm:t>
    </dgm:pt>
    <dgm:pt modelId="{18E29D24-A00D-46A8-8E43-DC15F3FD1280}" type="sibTrans" cxnId="{85CE5E13-8D0B-43C4-8AC4-8823C24DABE5}">
      <dgm:prSet/>
      <dgm:spPr/>
      <dgm:t>
        <a:bodyPr/>
        <a:lstStyle/>
        <a:p>
          <a:endParaRPr lang="en-US">
            <a:cs typeface="B Titr" pitchFamily="2" charset="-78"/>
          </a:endParaRPr>
        </a:p>
      </dgm:t>
    </dgm:pt>
    <dgm:pt modelId="{092CFDFD-8D92-4AF1-8520-C3CD9AA60F80}">
      <dgm:prSet custT="1"/>
      <dgm:spPr/>
      <dgm:t>
        <a:bodyPr/>
        <a:lstStyle/>
        <a:p>
          <a:pPr rtl="1"/>
          <a:r>
            <a:rPr lang="en-US" sz="1500" dirty="0" smtClean="0">
              <a:cs typeface="B Titr" pitchFamily="2" charset="-78"/>
            </a:rPr>
            <a:t>A-17</a:t>
          </a:r>
          <a:r>
            <a:rPr lang="fa-IR" sz="1500" dirty="0" smtClean="0">
              <a:cs typeface="B Titr" pitchFamily="2" charset="-78"/>
            </a:rPr>
            <a:t> </a:t>
          </a:r>
          <a:r>
            <a:rPr lang="ar-SA" sz="1500" dirty="0" smtClean="0">
              <a:cs typeface="B Titr" pitchFamily="2" charset="-78"/>
            </a:rPr>
            <a:t>جنبه‏های امنیت اطلاعات مدیریت تداوم کسب و کار</a:t>
          </a:r>
          <a:endParaRPr lang="fa-IR" sz="1500" dirty="0" smtClean="0">
            <a:cs typeface="B Titr" pitchFamily="2" charset="-78"/>
          </a:endParaRPr>
        </a:p>
      </dgm:t>
    </dgm:pt>
    <dgm:pt modelId="{70BF14D4-C575-4785-A048-5696B24207CB}" type="parTrans" cxnId="{6CAFBB68-1AFD-419F-8397-935FD3A48297}">
      <dgm:prSet/>
      <dgm:spPr/>
      <dgm:t>
        <a:bodyPr/>
        <a:lstStyle/>
        <a:p>
          <a:endParaRPr lang="en-US">
            <a:cs typeface="B Titr" pitchFamily="2" charset="-78"/>
          </a:endParaRPr>
        </a:p>
      </dgm:t>
    </dgm:pt>
    <dgm:pt modelId="{74901859-095A-4183-9EE8-81423B7D8737}" type="sibTrans" cxnId="{6CAFBB68-1AFD-419F-8397-935FD3A48297}">
      <dgm:prSet/>
      <dgm:spPr/>
      <dgm:t>
        <a:bodyPr/>
        <a:lstStyle/>
        <a:p>
          <a:endParaRPr lang="en-US">
            <a:cs typeface="B Titr" pitchFamily="2" charset="-78"/>
          </a:endParaRPr>
        </a:p>
      </dgm:t>
    </dgm:pt>
    <dgm:pt modelId="{4341BAEB-A3BA-4615-BAB2-E74C4B83834E}">
      <dgm:prSet custT="1"/>
      <dgm:spPr/>
      <dgm:t>
        <a:bodyPr/>
        <a:lstStyle/>
        <a:p>
          <a:pPr rtl="1"/>
          <a:r>
            <a:rPr lang="en-US" sz="1500" dirty="0" smtClean="0">
              <a:cs typeface="B Titr" pitchFamily="2" charset="-78"/>
            </a:rPr>
            <a:t>A-18</a:t>
          </a:r>
          <a:r>
            <a:rPr lang="fa-IR" sz="1500" dirty="0" smtClean="0">
              <a:cs typeface="B Titr" pitchFamily="2" charset="-78"/>
            </a:rPr>
            <a:t> </a:t>
          </a:r>
          <a:r>
            <a:rPr lang="ar-SA" sz="1500" dirty="0" smtClean="0">
              <a:cs typeface="B Titr" pitchFamily="2" charset="-78"/>
            </a:rPr>
            <a:t>انطباق</a:t>
          </a:r>
          <a:endParaRPr lang="fa-IR" sz="1500" dirty="0" smtClean="0">
            <a:cs typeface="B Titr" pitchFamily="2" charset="-78"/>
          </a:endParaRPr>
        </a:p>
      </dgm:t>
    </dgm:pt>
    <dgm:pt modelId="{842D1868-8CD8-4B61-BD3E-E594394B70CD}" type="parTrans" cxnId="{1F6322A9-6E85-477F-B8DC-75D1C41FEB2E}">
      <dgm:prSet/>
      <dgm:spPr/>
      <dgm:t>
        <a:bodyPr/>
        <a:lstStyle/>
        <a:p>
          <a:endParaRPr lang="en-US">
            <a:cs typeface="B Titr" pitchFamily="2" charset="-78"/>
          </a:endParaRPr>
        </a:p>
      </dgm:t>
    </dgm:pt>
    <dgm:pt modelId="{7B449910-8FB2-469F-B082-8D4FF43F29F5}" type="sibTrans" cxnId="{1F6322A9-6E85-477F-B8DC-75D1C41FEB2E}">
      <dgm:prSet/>
      <dgm:spPr/>
      <dgm:t>
        <a:bodyPr/>
        <a:lstStyle/>
        <a:p>
          <a:endParaRPr lang="en-US">
            <a:cs typeface="B Titr" pitchFamily="2" charset="-78"/>
          </a:endParaRPr>
        </a:p>
      </dgm:t>
    </dgm:pt>
    <dgm:pt modelId="{9C807C92-A061-438F-9519-590A948E9875}" type="pres">
      <dgm:prSet presAssocID="{2AB0E162-E7B1-4389-AE68-B0B717AD6312}" presName="cycle" presStyleCnt="0">
        <dgm:presLayoutVars>
          <dgm:dir/>
          <dgm:resizeHandles val="exact"/>
        </dgm:presLayoutVars>
      </dgm:prSet>
      <dgm:spPr/>
      <dgm:t>
        <a:bodyPr/>
        <a:lstStyle/>
        <a:p>
          <a:pPr rtl="1"/>
          <a:endParaRPr lang="fa-IR"/>
        </a:p>
      </dgm:t>
    </dgm:pt>
    <dgm:pt modelId="{D62D1E89-5B8F-41B0-8810-1EF0E82E8165}" type="pres">
      <dgm:prSet presAssocID="{642B053F-0DE7-4597-966A-27AAF6CD971C}" presName="node" presStyleLbl="node1" presStyleIdx="0" presStyleCnt="14" custScaleX="387868" custRadScaleRad="99999" custRadScaleInc="2352">
        <dgm:presLayoutVars>
          <dgm:bulletEnabled val="1"/>
        </dgm:presLayoutVars>
      </dgm:prSet>
      <dgm:spPr/>
      <dgm:t>
        <a:bodyPr/>
        <a:lstStyle/>
        <a:p>
          <a:pPr rtl="1"/>
          <a:endParaRPr lang="fa-IR"/>
        </a:p>
      </dgm:t>
    </dgm:pt>
    <dgm:pt modelId="{2E463E8B-644C-472E-8EC1-2552A1139A91}" type="pres">
      <dgm:prSet presAssocID="{642B053F-0DE7-4597-966A-27AAF6CD971C}" presName="spNode" presStyleCnt="0"/>
      <dgm:spPr/>
      <dgm:t>
        <a:bodyPr/>
        <a:lstStyle/>
        <a:p>
          <a:pPr rtl="1"/>
          <a:endParaRPr lang="fa-IR"/>
        </a:p>
      </dgm:t>
    </dgm:pt>
    <dgm:pt modelId="{D720CFB9-4743-4906-B0FA-F979B4D976ED}" type="pres">
      <dgm:prSet presAssocID="{0AEFCE20-F61F-42F9-A7E0-776119D410A1}" presName="sibTrans" presStyleLbl="sibTrans1D1" presStyleIdx="0" presStyleCnt="14" custScaleX="2000000"/>
      <dgm:spPr/>
      <dgm:t>
        <a:bodyPr/>
        <a:lstStyle/>
        <a:p>
          <a:pPr rtl="1"/>
          <a:endParaRPr lang="fa-IR"/>
        </a:p>
      </dgm:t>
    </dgm:pt>
    <dgm:pt modelId="{C93AE6E7-8261-42D5-8675-5B1B7237C10B}" type="pres">
      <dgm:prSet presAssocID="{42BC671D-055D-46B0-BC59-D69DE56131F7}" presName="node" presStyleLbl="node1" presStyleIdx="1" presStyleCnt="14" custScaleX="370434" custRadScaleRad="103282" custRadScaleInc="176936">
        <dgm:presLayoutVars>
          <dgm:bulletEnabled val="1"/>
        </dgm:presLayoutVars>
      </dgm:prSet>
      <dgm:spPr/>
      <dgm:t>
        <a:bodyPr/>
        <a:lstStyle/>
        <a:p>
          <a:pPr rtl="1"/>
          <a:endParaRPr lang="fa-IR"/>
        </a:p>
      </dgm:t>
    </dgm:pt>
    <dgm:pt modelId="{BEE73AF9-7CA8-418B-97FD-297139D550B6}" type="pres">
      <dgm:prSet presAssocID="{42BC671D-055D-46B0-BC59-D69DE56131F7}" presName="spNode" presStyleCnt="0"/>
      <dgm:spPr/>
      <dgm:t>
        <a:bodyPr/>
        <a:lstStyle/>
        <a:p>
          <a:pPr rtl="1"/>
          <a:endParaRPr lang="fa-IR"/>
        </a:p>
      </dgm:t>
    </dgm:pt>
    <dgm:pt modelId="{F3E9209E-A6BE-4FEF-BEAF-EC40493B2DA4}" type="pres">
      <dgm:prSet presAssocID="{A90C636D-DFAB-4647-BA77-D0EF33AED83F}" presName="sibTrans" presStyleLbl="sibTrans1D1" presStyleIdx="1" presStyleCnt="14" custScaleX="2000000"/>
      <dgm:spPr/>
      <dgm:t>
        <a:bodyPr/>
        <a:lstStyle/>
        <a:p>
          <a:pPr rtl="1"/>
          <a:endParaRPr lang="fa-IR"/>
        </a:p>
      </dgm:t>
    </dgm:pt>
    <dgm:pt modelId="{535C1A34-27B1-4A7E-8778-6BD17C08224A}" type="pres">
      <dgm:prSet presAssocID="{14746D9D-A674-4CA1-A4B3-20EAF6CCD427}" presName="node" presStyleLbl="node1" presStyleIdx="2" presStyleCnt="14" custScaleX="314584" custRadScaleRad="104396" custRadScaleInc="127978">
        <dgm:presLayoutVars>
          <dgm:bulletEnabled val="1"/>
        </dgm:presLayoutVars>
      </dgm:prSet>
      <dgm:spPr/>
      <dgm:t>
        <a:bodyPr/>
        <a:lstStyle/>
        <a:p>
          <a:pPr rtl="1"/>
          <a:endParaRPr lang="fa-IR"/>
        </a:p>
      </dgm:t>
    </dgm:pt>
    <dgm:pt modelId="{3D3AC976-C6B0-47EE-9C85-D94FBA8E22CE}" type="pres">
      <dgm:prSet presAssocID="{14746D9D-A674-4CA1-A4B3-20EAF6CCD427}" presName="spNode" presStyleCnt="0"/>
      <dgm:spPr/>
      <dgm:t>
        <a:bodyPr/>
        <a:lstStyle/>
        <a:p>
          <a:pPr rtl="1"/>
          <a:endParaRPr lang="fa-IR"/>
        </a:p>
      </dgm:t>
    </dgm:pt>
    <dgm:pt modelId="{008C7B30-3B5D-4868-BD8F-B8926AF88BC3}" type="pres">
      <dgm:prSet presAssocID="{5CC52BFC-2DA1-4669-8F3F-287015B2AF76}" presName="sibTrans" presStyleLbl="sibTrans1D1" presStyleIdx="2" presStyleCnt="14"/>
      <dgm:spPr/>
      <dgm:t>
        <a:bodyPr/>
        <a:lstStyle/>
        <a:p>
          <a:pPr rtl="1"/>
          <a:endParaRPr lang="fa-IR"/>
        </a:p>
      </dgm:t>
    </dgm:pt>
    <dgm:pt modelId="{12A2FE96-7C2D-421D-9F64-A7693576D88B}" type="pres">
      <dgm:prSet presAssocID="{106F4C80-464F-47AD-A1CF-B83312A19846}" presName="node" presStyleLbl="node1" presStyleIdx="3" presStyleCnt="14" custScaleX="326362" custRadScaleRad="104584" custRadScaleInc="30162">
        <dgm:presLayoutVars>
          <dgm:bulletEnabled val="1"/>
        </dgm:presLayoutVars>
      </dgm:prSet>
      <dgm:spPr/>
      <dgm:t>
        <a:bodyPr/>
        <a:lstStyle/>
        <a:p>
          <a:pPr rtl="1"/>
          <a:endParaRPr lang="fa-IR"/>
        </a:p>
      </dgm:t>
    </dgm:pt>
    <dgm:pt modelId="{F62F1508-47C3-4C49-B5F8-FD650D9DFF68}" type="pres">
      <dgm:prSet presAssocID="{106F4C80-464F-47AD-A1CF-B83312A19846}" presName="spNode" presStyleCnt="0"/>
      <dgm:spPr/>
      <dgm:t>
        <a:bodyPr/>
        <a:lstStyle/>
        <a:p>
          <a:pPr rtl="1"/>
          <a:endParaRPr lang="fa-IR"/>
        </a:p>
      </dgm:t>
    </dgm:pt>
    <dgm:pt modelId="{CE5A1FAC-FF9A-46F7-9EEE-6DEA69E13A03}" type="pres">
      <dgm:prSet presAssocID="{A04D276B-C11C-416F-B95C-4EF4AF5A3C75}" presName="sibTrans" presStyleLbl="sibTrans1D1" presStyleIdx="3" presStyleCnt="14" custScaleX="2000000"/>
      <dgm:spPr/>
      <dgm:t>
        <a:bodyPr/>
        <a:lstStyle/>
        <a:p>
          <a:pPr rtl="1"/>
          <a:endParaRPr lang="fa-IR"/>
        </a:p>
      </dgm:t>
    </dgm:pt>
    <dgm:pt modelId="{966B5CA1-033B-4FBB-A1DB-0D05D7B6CF7C}" type="pres">
      <dgm:prSet presAssocID="{D358675A-0591-49A4-8BBE-58A51DE6D551}" presName="node" presStyleLbl="node1" presStyleIdx="4" presStyleCnt="14" custScaleX="275349" custRadScaleRad="103894" custRadScaleInc="-87283">
        <dgm:presLayoutVars>
          <dgm:bulletEnabled val="1"/>
        </dgm:presLayoutVars>
      </dgm:prSet>
      <dgm:spPr/>
      <dgm:t>
        <a:bodyPr/>
        <a:lstStyle/>
        <a:p>
          <a:pPr rtl="1"/>
          <a:endParaRPr lang="fa-IR"/>
        </a:p>
      </dgm:t>
    </dgm:pt>
    <dgm:pt modelId="{E17C609F-583E-484C-BAF4-D5F4BF3B3D5D}" type="pres">
      <dgm:prSet presAssocID="{D358675A-0591-49A4-8BBE-58A51DE6D551}" presName="spNode" presStyleCnt="0"/>
      <dgm:spPr/>
      <dgm:t>
        <a:bodyPr/>
        <a:lstStyle/>
        <a:p>
          <a:pPr rtl="1"/>
          <a:endParaRPr lang="fa-IR"/>
        </a:p>
      </dgm:t>
    </dgm:pt>
    <dgm:pt modelId="{B7A8C6E4-7C92-41DE-B789-4DA110EA7CB1}" type="pres">
      <dgm:prSet presAssocID="{2565F840-924A-4624-8821-34CB9654669C}" presName="sibTrans" presStyleLbl="sibTrans1D1" presStyleIdx="4" presStyleCnt="14" custScaleX="2000000"/>
      <dgm:spPr/>
      <dgm:t>
        <a:bodyPr/>
        <a:lstStyle/>
        <a:p>
          <a:pPr rtl="1"/>
          <a:endParaRPr lang="fa-IR"/>
        </a:p>
      </dgm:t>
    </dgm:pt>
    <dgm:pt modelId="{2CDE8FB3-5078-4FB7-93C6-96D008E2FAB2}" type="pres">
      <dgm:prSet presAssocID="{770895BF-95CB-498F-89A5-AD676EB89698}" presName="node" presStyleLbl="node1" presStyleIdx="5" presStyleCnt="14" custScaleX="238701" custRadScaleRad="106373" custRadScaleInc="-155262">
        <dgm:presLayoutVars>
          <dgm:bulletEnabled val="1"/>
        </dgm:presLayoutVars>
      </dgm:prSet>
      <dgm:spPr/>
      <dgm:t>
        <a:bodyPr/>
        <a:lstStyle/>
        <a:p>
          <a:pPr rtl="1"/>
          <a:endParaRPr lang="fa-IR"/>
        </a:p>
      </dgm:t>
    </dgm:pt>
    <dgm:pt modelId="{8293D052-9AC9-4C33-AC6E-D13C24BDB1B3}" type="pres">
      <dgm:prSet presAssocID="{770895BF-95CB-498F-89A5-AD676EB89698}" presName="spNode" presStyleCnt="0"/>
      <dgm:spPr/>
      <dgm:t>
        <a:bodyPr/>
        <a:lstStyle/>
        <a:p>
          <a:pPr rtl="1"/>
          <a:endParaRPr lang="fa-IR"/>
        </a:p>
      </dgm:t>
    </dgm:pt>
    <dgm:pt modelId="{AA7914E8-2EDE-406A-87B5-28557FE9A0A0}" type="pres">
      <dgm:prSet presAssocID="{3005A230-E534-41BC-A9B0-ABF0A637A39A}" presName="sibTrans" presStyleLbl="sibTrans1D1" presStyleIdx="5" presStyleCnt="14"/>
      <dgm:spPr/>
      <dgm:t>
        <a:bodyPr/>
        <a:lstStyle/>
        <a:p>
          <a:pPr rtl="1"/>
          <a:endParaRPr lang="fa-IR"/>
        </a:p>
      </dgm:t>
    </dgm:pt>
    <dgm:pt modelId="{04CE8571-0AF8-4E72-88B7-96038A765D36}" type="pres">
      <dgm:prSet presAssocID="{CD3BEFB1-7893-4870-B31C-DE6C07681752}" presName="node" presStyleLbl="node1" presStyleIdx="6" presStyleCnt="14" custScaleX="367128" custRadScaleRad="105416" custRadScaleInc="-219809">
        <dgm:presLayoutVars>
          <dgm:bulletEnabled val="1"/>
        </dgm:presLayoutVars>
      </dgm:prSet>
      <dgm:spPr/>
      <dgm:t>
        <a:bodyPr/>
        <a:lstStyle/>
        <a:p>
          <a:pPr rtl="1"/>
          <a:endParaRPr lang="fa-IR"/>
        </a:p>
      </dgm:t>
    </dgm:pt>
    <dgm:pt modelId="{97B61C7F-544F-4F27-91EF-15BB0355058A}" type="pres">
      <dgm:prSet presAssocID="{CD3BEFB1-7893-4870-B31C-DE6C07681752}" presName="spNode" presStyleCnt="0"/>
      <dgm:spPr/>
      <dgm:t>
        <a:bodyPr/>
        <a:lstStyle/>
        <a:p>
          <a:pPr rtl="1"/>
          <a:endParaRPr lang="fa-IR"/>
        </a:p>
      </dgm:t>
    </dgm:pt>
    <dgm:pt modelId="{02209A85-68AC-46D8-A2C0-D2764B67EC85}" type="pres">
      <dgm:prSet presAssocID="{08BD6FB5-D003-4941-974D-D588E8126DAD}" presName="sibTrans" presStyleLbl="sibTrans1D1" presStyleIdx="6" presStyleCnt="14" custScaleX="2000000"/>
      <dgm:spPr/>
      <dgm:t>
        <a:bodyPr/>
        <a:lstStyle/>
        <a:p>
          <a:pPr rtl="1"/>
          <a:endParaRPr lang="fa-IR"/>
        </a:p>
      </dgm:t>
    </dgm:pt>
    <dgm:pt modelId="{C4673007-32AC-4B85-A885-57F2DF439B89}" type="pres">
      <dgm:prSet presAssocID="{52BAC2EA-93E6-40E1-821E-1189CBE9756F}" presName="node" presStyleLbl="node1" presStyleIdx="7" presStyleCnt="14" custScaleX="253320" custRadScaleRad="99144" custRadScaleInc="-47613">
        <dgm:presLayoutVars>
          <dgm:bulletEnabled val="1"/>
        </dgm:presLayoutVars>
      </dgm:prSet>
      <dgm:spPr/>
      <dgm:t>
        <a:bodyPr/>
        <a:lstStyle/>
        <a:p>
          <a:pPr rtl="1"/>
          <a:endParaRPr lang="fa-IR"/>
        </a:p>
      </dgm:t>
    </dgm:pt>
    <dgm:pt modelId="{68B61BBA-2E2E-43F8-9EAC-ABCD28632860}" type="pres">
      <dgm:prSet presAssocID="{52BAC2EA-93E6-40E1-821E-1189CBE9756F}" presName="spNode" presStyleCnt="0"/>
      <dgm:spPr/>
      <dgm:t>
        <a:bodyPr/>
        <a:lstStyle/>
        <a:p>
          <a:pPr rtl="1"/>
          <a:endParaRPr lang="fa-IR"/>
        </a:p>
      </dgm:t>
    </dgm:pt>
    <dgm:pt modelId="{544EAA6F-E1CD-4B81-8969-C49E4DCAD87A}" type="pres">
      <dgm:prSet presAssocID="{B18BEB81-AF28-437E-B829-8F20792A712E}" presName="sibTrans" presStyleLbl="sibTrans1D1" presStyleIdx="7" presStyleCnt="14" custScaleX="2000000"/>
      <dgm:spPr/>
      <dgm:t>
        <a:bodyPr/>
        <a:lstStyle/>
        <a:p>
          <a:pPr rtl="1"/>
          <a:endParaRPr lang="fa-IR"/>
        </a:p>
      </dgm:t>
    </dgm:pt>
    <dgm:pt modelId="{2C5FE26A-F2C6-4661-B227-CB62A85885AF}" type="pres">
      <dgm:prSet presAssocID="{8965B9E8-DBF9-4B4A-98DE-29FCB336DD14}" presName="node" presStyleLbl="node1" presStyleIdx="8" presStyleCnt="14" custScaleX="235368" custScaleY="136032" custRadScaleRad="103608" custRadScaleInc="117662">
        <dgm:presLayoutVars>
          <dgm:bulletEnabled val="1"/>
        </dgm:presLayoutVars>
      </dgm:prSet>
      <dgm:spPr/>
      <dgm:t>
        <a:bodyPr/>
        <a:lstStyle/>
        <a:p>
          <a:pPr rtl="1"/>
          <a:endParaRPr lang="fa-IR"/>
        </a:p>
      </dgm:t>
    </dgm:pt>
    <dgm:pt modelId="{09D70A61-BB8D-42E7-B349-2CD5B471F1BA}" type="pres">
      <dgm:prSet presAssocID="{8965B9E8-DBF9-4B4A-98DE-29FCB336DD14}" presName="spNode" presStyleCnt="0"/>
      <dgm:spPr/>
      <dgm:t>
        <a:bodyPr/>
        <a:lstStyle/>
        <a:p>
          <a:pPr rtl="1"/>
          <a:endParaRPr lang="fa-IR"/>
        </a:p>
      </dgm:t>
    </dgm:pt>
    <dgm:pt modelId="{24DF36A7-EC6D-4CF0-963F-0CC69D155A08}" type="pres">
      <dgm:prSet presAssocID="{278A20B2-1A33-492D-B182-5D2ACA12B28C}" presName="sibTrans" presStyleLbl="sibTrans1D1" presStyleIdx="8" presStyleCnt="14" custScaleX="2000000"/>
      <dgm:spPr/>
      <dgm:t>
        <a:bodyPr/>
        <a:lstStyle/>
        <a:p>
          <a:pPr rtl="1"/>
          <a:endParaRPr lang="fa-IR"/>
        </a:p>
      </dgm:t>
    </dgm:pt>
    <dgm:pt modelId="{92816CAA-A1C5-4269-8767-1C49B8C5DDE1}" type="pres">
      <dgm:prSet presAssocID="{84A7A188-A674-495F-AEB1-500ED6CA3A69}" presName="node" presStyleLbl="node1" presStyleIdx="9" presStyleCnt="14" custScaleX="259930" custScaleY="161396" custRadScaleRad="102770" custRadScaleInc="84513">
        <dgm:presLayoutVars>
          <dgm:bulletEnabled val="1"/>
        </dgm:presLayoutVars>
      </dgm:prSet>
      <dgm:spPr/>
      <dgm:t>
        <a:bodyPr/>
        <a:lstStyle/>
        <a:p>
          <a:pPr rtl="1"/>
          <a:endParaRPr lang="fa-IR"/>
        </a:p>
      </dgm:t>
    </dgm:pt>
    <dgm:pt modelId="{7971156A-C946-45AC-98A5-81951BC52C8D}" type="pres">
      <dgm:prSet presAssocID="{84A7A188-A674-495F-AEB1-500ED6CA3A69}" presName="spNode" presStyleCnt="0"/>
      <dgm:spPr/>
      <dgm:t>
        <a:bodyPr/>
        <a:lstStyle/>
        <a:p>
          <a:pPr rtl="1"/>
          <a:endParaRPr lang="fa-IR"/>
        </a:p>
      </dgm:t>
    </dgm:pt>
    <dgm:pt modelId="{6CA6BDB6-0A9B-426D-B770-53157F9752A8}" type="pres">
      <dgm:prSet presAssocID="{354C85E2-A910-4DC8-83A9-3D8E0A1DC324}" presName="sibTrans" presStyleLbl="sibTrans1D1" presStyleIdx="9" presStyleCnt="14" custScaleX="2000000"/>
      <dgm:spPr/>
      <dgm:t>
        <a:bodyPr/>
        <a:lstStyle/>
        <a:p>
          <a:pPr rtl="1"/>
          <a:endParaRPr lang="fa-IR"/>
        </a:p>
      </dgm:t>
    </dgm:pt>
    <dgm:pt modelId="{E5128695-AB8F-46BE-82D2-44ACEE29B1D4}" type="pres">
      <dgm:prSet presAssocID="{D8175FAF-D58E-4DB6-8AD3-F89CA654AB6E}" presName="node" presStyleLbl="node1" presStyleIdx="10" presStyleCnt="14" custScaleX="253320" custScaleY="143682" custRadScaleRad="102678" custRadScaleInc="62933">
        <dgm:presLayoutVars>
          <dgm:bulletEnabled val="1"/>
        </dgm:presLayoutVars>
      </dgm:prSet>
      <dgm:spPr/>
      <dgm:t>
        <a:bodyPr/>
        <a:lstStyle/>
        <a:p>
          <a:pPr rtl="1"/>
          <a:endParaRPr lang="fa-IR"/>
        </a:p>
      </dgm:t>
    </dgm:pt>
    <dgm:pt modelId="{0111AE78-9803-4066-9323-3BAF3F45CA05}" type="pres">
      <dgm:prSet presAssocID="{D8175FAF-D58E-4DB6-8AD3-F89CA654AB6E}" presName="spNode" presStyleCnt="0"/>
      <dgm:spPr/>
      <dgm:t>
        <a:bodyPr/>
        <a:lstStyle/>
        <a:p>
          <a:pPr rtl="1"/>
          <a:endParaRPr lang="fa-IR"/>
        </a:p>
      </dgm:t>
    </dgm:pt>
    <dgm:pt modelId="{9A748BA7-B97E-4CB5-9007-4EFBB9F13849}" type="pres">
      <dgm:prSet presAssocID="{8BC201BD-4678-47F9-809E-ED776968F3AB}" presName="sibTrans" presStyleLbl="sibTrans1D1" presStyleIdx="10" presStyleCnt="14" custScaleX="2000000"/>
      <dgm:spPr/>
      <dgm:t>
        <a:bodyPr/>
        <a:lstStyle/>
        <a:p>
          <a:pPr rtl="1"/>
          <a:endParaRPr lang="fa-IR"/>
        </a:p>
      </dgm:t>
    </dgm:pt>
    <dgm:pt modelId="{0A49FF0A-14ED-4298-8840-85AFCA5EAC23}" type="pres">
      <dgm:prSet presAssocID="{13102380-A2B0-40A0-B41E-2BE722544436}" presName="node" presStyleLbl="node1" presStyleIdx="11" presStyleCnt="14" custScaleX="253320" custScaleY="144601" custRadScaleRad="102383" custRadScaleInc="-3549">
        <dgm:presLayoutVars>
          <dgm:bulletEnabled val="1"/>
        </dgm:presLayoutVars>
      </dgm:prSet>
      <dgm:spPr/>
      <dgm:t>
        <a:bodyPr/>
        <a:lstStyle/>
        <a:p>
          <a:endParaRPr lang="en-US"/>
        </a:p>
      </dgm:t>
    </dgm:pt>
    <dgm:pt modelId="{BF009A55-9C46-4F18-9239-DA4DA96309B4}" type="pres">
      <dgm:prSet presAssocID="{13102380-A2B0-40A0-B41E-2BE722544436}" presName="spNode" presStyleCnt="0"/>
      <dgm:spPr/>
    </dgm:pt>
    <dgm:pt modelId="{C0BFA252-0551-48B5-9B18-F0A994E17B14}" type="pres">
      <dgm:prSet presAssocID="{18E29D24-A00D-46A8-8E43-DC15F3FD1280}" presName="sibTrans" presStyleLbl="sibTrans1D1" presStyleIdx="11" presStyleCnt="14" custScaleX="2000000"/>
      <dgm:spPr/>
      <dgm:t>
        <a:bodyPr/>
        <a:lstStyle/>
        <a:p>
          <a:endParaRPr lang="en-US"/>
        </a:p>
      </dgm:t>
    </dgm:pt>
    <dgm:pt modelId="{9111C2FB-8CC5-4E76-BFE2-F9072883DC1E}" type="pres">
      <dgm:prSet presAssocID="{092CFDFD-8D92-4AF1-8520-C3CD9AA60F80}" presName="node" presStyleLbl="node1" presStyleIdx="12" presStyleCnt="14" custScaleX="355679" custScaleY="136037" custRadScaleRad="102518" custRadScaleInc="-76767">
        <dgm:presLayoutVars>
          <dgm:bulletEnabled val="1"/>
        </dgm:presLayoutVars>
      </dgm:prSet>
      <dgm:spPr/>
      <dgm:t>
        <a:bodyPr/>
        <a:lstStyle/>
        <a:p>
          <a:endParaRPr lang="en-US"/>
        </a:p>
      </dgm:t>
    </dgm:pt>
    <dgm:pt modelId="{204E04AE-2962-41A6-9B40-4ECE95D28AC0}" type="pres">
      <dgm:prSet presAssocID="{092CFDFD-8D92-4AF1-8520-C3CD9AA60F80}" presName="spNode" presStyleCnt="0"/>
      <dgm:spPr/>
    </dgm:pt>
    <dgm:pt modelId="{9A6377C6-E5B1-4083-8661-15A35FE553DC}" type="pres">
      <dgm:prSet presAssocID="{74901859-095A-4183-9EE8-81423B7D8737}" presName="sibTrans" presStyleLbl="sibTrans1D1" presStyleIdx="12" presStyleCnt="14" custScaleX="2000000"/>
      <dgm:spPr/>
      <dgm:t>
        <a:bodyPr/>
        <a:lstStyle/>
        <a:p>
          <a:endParaRPr lang="en-US"/>
        </a:p>
      </dgm:t>
    </dgm:pt>
    <dgm:pt modelId="{62B8D927-C4F4-4682-8923-CBC4EC1FD9B7}" type="pres">
      <dgm:prSet presAssocID="{4341BAEB-A3BA-4615-BAB2-E74C4B83834E}" presName="node" presStyleLbl="node1" presStyleIdx="13" presStyleCnt="14" custScaleX="253320" custRadScaleRad="102174" custRadScaleInc="-154763">
        <dgm:presLayoutVars>
          <dgm:bulletEnabled val="1"/>
        </dgm:presLayoutVars>
      </dgm:prSet>
      <dgm:spPr/>
      <dgm:t>
        <a:bodyPr/>
        <a:lstStyle/>
        <a:p>
          <a:endParaRPr lang="en-US"/>
        </a:p>
      </dgm:t>
    </dgm:pt>
    <dgm:pt modelId="{C9BC7BE1-CE0C-4183-BFAD-AEF775098B89}" type="pres">
      <dgm:prSet presAssocID="{4341BAEB-A3BA-4615-BAB2-E74C4B83834E}" presName="spNode" presStyleCnt="0"/>
      <dgm:spPr/>
    </dgm:pt>
    <dgm:pt modelId="{056D0FCF-5C23-4050-8F2D-2C160C5C99E7}" type="pres">
      <dgm:prSet presAssocID="{7B449910-8FB2-469F-B082-8D4FF43F29F5}" presName="sibTrans" presStyleLbl="sibTrans1D1" presStyleIdx="13" presStyleCnt="14" custScaleX="2000000"/>
      <dgm:spPr/>
      <dgm:t>
        <a:bodyPr/>
        <a:lstStyle/>
        <a:p>
          <a:endParaRPr lang="en-US"/>
        </a:p>
      </dgm:t>
    </dgm:pt>
  </dgm:ptLst>
  <dgm:cxnLst>
    <dgm:cxn modelId="{C50059D1-6496-4907-9629-0325560A1B43}" type="presOf" srcId="{13102380-A2B0-40A0-B41E-2BE722544436}" destId="{0A49FF0A-14ED-4298-8840-85AFCA5EAC23}" srcOrd="0" destOrd="0" presId="urn:microsoft.com/office/officeart/2005/8/layout/cycle6"/>
    <dgm:cxn modelId="{17162CDF-1EBD-4F0F-A61E-E2BE0075DB38}" type="presOf" srcId="{8965B9E8-DBF9-4B4A-98DE-29FCB336DD14}" destId="{2C5FE26A-F2C6-4661-B227-CB62A85885AF}" srcOrd="0" destOrd="0" presId="urn:microsoft.com/office/officeart/2005/8/layout/cycle6"/>
    <dgm:cxn modelId="{D05D0044-BFDD-4122-BB32-DA528FFF4820}" type="presOf" srcId="{8BC201BD-4678-47F9-809E-ED776968F3AB}" destId="{9A748BA7-B97E-4CB5-9007-4EFBB9F13849}" srcOrd="0" destOrd="0" presId="urn:microsoft.com/office/officeart/2005/8/layout/cycle6"/>
    <dgm:cxn modelId="{943DD62C-9D5E-4840-9A62-B5F70FE8484F}" type="presOf" srcId="{84A7A188-A674-495F-AEB1-500ED6CA3A69}" destId="{92816CAA-A1C5-4269-8767-1C49B8C5DDE1}" srcOrd="0" destOrd="0" presId="urn:microsoft.com/office/officeart/2005/8/layout/cycle6"/>
    <dgm:cxn modelId="{C7BED46F-202F-4225-81AE-BC9854539265}" srcId="{2AB0E162-E7B1-4389-AE68-B0B717AD6312}" destId="{52BAC2EA-93E6-40E1-821E-1189CBE9756F}" srcOrd="7" destOrd="0" parTransId="{40B447AD-B61C-4068-B656-2ABA7A34DEF3}" sibTransId="{B18BEB81-AF28-437E-B829-8F20792A712E}"/>
    <dgm:cxn modelId="{9EA2F14E-3533-4E0D-93B7-A324F70BBD31}" type="presOf" srcId="{D358675A-0591-49A4-8BBE-58A51DE6D551}" destId="{966B5CA1-033B-4FBB-A1DB-0D05D7B6CF7C}" srcOrd="0" destOrd="0" presId="urn:microsoft.com/office/officeart/2005/8/layout/cycle6"/>
    <dgm:cxn modelId="{3A2B829C-5803-4056-B979-C3C904283F3A}" type="presOf" srcId="{7B449910-8FB2-469F-B082-8D4FF43F29F5}" destId="{056D0FCF-5C23-4050-8F2D-2C160C5C99E7}" srcOrd="0" destOrd="0" presId="urn:microsoft.com/office/officeart/2005/8/layout/cycle6"/>
    <dgm:cxn modelId="{7BFD654C-BAD9-418E-BCD4-73593A5C3DFB}" type="presOf" srcId="{092CFDFD-8D92-4AF1-8520-C3CD9AA60F80}" destId="{9111C2FB-8CC5-4E76-BFE2-F9072883DC1E}" srcOrd="0" destOrd="0" presId="urn:microsoft.com/office/officeart/2005/8/layout/cycle6"/>
    <dgm:cxn modelId="{B172A6E0-62F2-4676-A5F1-87A634FAD6EF}" type="presOf" srcId="{D8175FAF-D58E-4DB6-8AD3-F89CA654AB6E}" destId="{E5128695-AB8F-46BE-82D2-44ACEE29B1D4}" srcOrd="0" destOrd="0" presId="urn:microsoft.com/office/officeart/2005/8/layout/cycle6"/>
    <dgm:cxn modelId="{5249C702-B2C6-46B0-8CD1-38356A31D8E7}" type="presOf" srcId="{354C85E2-A910-4DC8-83A9-3D8E0A1DC324}" destId="{6CA6BDB6-0A9B-426D-B770-53157F9752A8}" srcOrd="0" destOrd="0" presId="urn:microsoft.com/office/officeart/2005/8/layout/cycle6"/>
    <dgm:cxn modelId="{A6F694A4-0142-460B-85F5-B6BC85676C59}" type="presOf" srcId="{52BAC2EA-93E6-40E1-821E-1189CBE9756F}" destId="{C4673007-32AC-4B85-A885-57F2DF439B89}" srcOrd="0" destOrd="0" presId="urn:microsoft.com/office/officeart/2005/8/layout/cycle6"/>
    <dgm:cxn modelId="{6A344C6C-AD08-41C0-9123-6094898A5B1A}" type="presOf" srcId="{14746D9D-A674-4CA1-A4B3-20EAF6CCD427}" destId="{535C1A34-27B1-4A7E-8778-6BD17C08224A}" srcOrd="0" destOrd="0" presId="urn:microsoft.com/office/officeart/2005/8/layout/cycle6"/>
    <dgm:cxn modelId="{BBEDFC0B-5B5F-4FE5-B96B-0057C2960AA6}" srcId="{2AB0E162-E7B1-4389-AE68-B0B717AD6312}" destId="{106F4C80-464F-47AD-A1CF-B83312A19846}" srcOrd="3" destOrd="0" parTransId="{099D2D4F-E3CC-4079-A952-D3FD5061F83F}" sibTransId="{A04D276B-C11C-416F-B95C-4EF4AF5A3C75}"/>
    <dgm:cxn modelId="{9EBE73C3-C807-48CE-9C11-AAFE115B1581}" srcId="{2AB0E162-E7B1-4389-AE68-B0B717AD6312}" destId="{770895BF-95CB-498F-89A5-AD676EB89698}" srcOrd="5" destOrd="0" parTransId="{5FFF92EC-F9DA-44EA-98F0-BF7DDD4181D1}" sibTransId="{3005A230-E534-41BC-A9B0-ABF0A637A39A}"/>
    <dgm:cxn modelId="{60687CA9-47A4-47AC-963C-951CAF20D3FD}" type="presOf" srcId="{770895BF-95CB-498F-89A5-AD676EB89698}" destId="{2CDE8FB3-5078-4FB7-93C6-96D008E2FAB2}" srcOrd="0" destOrd="0" presId="urn:microsoft.com/office/officeart/2005/8/layout/cycle6"/>
    <dgm:cxn modelId="{1F6322A9-6E85-477F-B8DC-75D1C41FEB2E}" srcId="{2AB0E162-E7B1-4389-AE68-B0B717AD6312}" destId="{4341BAEB-A3BA-4615-BAB2-E74C4B83834E}" srcOrd="13" destOrd="0" parTransId="{842D1868-8CD8-4B61-BD3E-E594394B70CD}" sibTransId="{7B449910-8FB2-469F-B082-8D4FF43F29F5}"/>
    <dgm:cxn modelId="{B612362E-47A5-4170-A8B0-52513B26D2FE}" type="presOf" srcId="{A04D276B-C11C-416F-B95C-4EF4AF5A3C75}" destId="{CE5A1FAC-FF9A-46F7-9EEE-6DEA69E13A03}" srcOrd="0" destOrd="0" presId="urn:microsoft.com/office/officeart/2005/8/layout/cycle6"/>
    <dgm:cxn modelId="{85CE5E13-8D0B-43C4-8AC4-8823C24DABE5}" srcId="{2AB0E162-E7B1-4389-AE68-B0B717AD6312}" destId="{13102380-A2B0-40A0-B41E-2BE722544436}" srcOrd="11" destOrd="0" parTransId="{0EA33CC4-6FE5-44FB-9BB7-B0F75D631F2B}" sibTransId="{18E29D24-A00D-46A8-8E43-DC15F3FD1280}"/>
    <dgm:cxn modelId="{AFEE4C67-2888-44B8-9693-561521E34F8D}" type="presOf" srcId="{18E29D24-A00D-46A8-8E43-DC15F3FD1280}" destId="{C0BFA252-0551-48B5-9B18-F0A994E17B14}" srcOrd="0" destOrd="0" presId="urn:microsoft.com/office/officeart/2005/8/layout/cycle6"/>
    <dgm:cxn modelId="{93CC4722-F4FE-4496-8AE0-5C94CAB568F7}" srcId="{2AB0E162-E7B1-4389-AE68-B0B717AD6312}" destId="{14746D9D-A674-4CA1-A4B3-20EAF6CCD427}" srcOrd="2" destOrd="0" parTransId="{ED56FA13-7EAB-4601-BB15-5868B89AD34F}" sibTransId="{5CC52BFC-2DA1-4669-8F3F-287015B2AF76}"/>
    <dgm:cxn modelId="{BCD0D5F5-71BA-4141-96F0-E0FCC81A6BCF}" type="presOf" srcId="{2AB0E162-E7B1-4389-AE68-B0B717AD6312}" destId="{9C807C92-A061-438F-9519-590A948E9875}" srcOrd="0" destOrd="0" presId="urn:microsoft.com/office/officeart/2005/8/layout/cycle6"/>
    <dgm:cxn modelId="{6CAFBB68-1AFD-419F-8397-935FD3A48297}" srcId="{2AB0E162-E7B1-4389-AE68-B0B717AD6312}" destId="{092CFDFD-8D92-4AF1-8520-C3CD9AA60F80}" srcOrd="12" destOrd="0" parTransId="{70BF14D4-C575-4785-A048-5696B24207CB}" sibTransId="{74901859-095A-4183-9EE8-81423B7D8737}"/>
    <dgm:cxn modelId="{DB8AAFD1-CCED-4215-AB2D-944EB5D6782E}" type="presOf" srcId="{278A20B2-1A33-492D-B182-5D2ACA12B28C}" destId="{24DF36A7-EC6D-4CF0-963F-0CC69D155A08}" srcOrd="0" destOrd="0" presId="urn:microsoft.com/office/officeart/2005/8/layout/cycle6"/>
    <dgm:cxn modelId="{6FF0DA2D-F095-4401-A55F-0155425145C6}" srcId="{2AB0E162-E7B1-4389-AE68-B0B717AD6312}" destId="{84A7A188-A674-495F-AEB1-500ED6CA3A69}" srcOrd="9" destOrd="0" parTransId="{68F1AA63-25E5-44B1-98B2-6E9361595F01}" sibTransId="{354C85E2-A910-4DC8-83A9-3D8E0A1DC324}"/>
    <dgm:cxn modelId="{7D63B133-0E9D-45A5-88C1-281772C4850D}" type="presOf" srcId="{08BD6FB5-D003-4941-974D-D588E8126DAD}" destId="{02209A85-68AC-46D8-A2C0-D2764B67EC85}" srcOrd="0" destOrd="0" presId="urn:microsoft.com/office/officeart/2005/8/layout/cycle6"/>
    <dgm:cxn modelId="{2DAAA485-FBE0-4840-B9A4-98795ED73B70}" srcId="{2AB0E162-E7B1-4389-AE68-B0B717AD6312}" destId="{8965B9E8-DBF9-4B4A-98DE-29FCB336DD14}" srcOrd="8" destOrd="0" parTransId="{676229D4-3579-40B2-B4DC-136E2C0EB5E4}" sibTransId="{278A20B2-1A33-492D-B182-5D2ACA12B28C}"/>
    <dgm:cxn modelId="{A76713EE-AE14-4B40-955D-37E16F2031CE}" type="presOf" srcId="{106F4C80-464F-47AD-A1CF-B83312A19846}" destId="{12A2FE96-7C2D-421D-9F64-A7693576D88B}" srcOrd="0" destOrd="0" presId="urn:microsoft.com/office/officeart/2005/8/layout/cycle6"/>
    <dgm:cxn modelId="{18B1BC8D-951A-4916-8321-10A8CCB3E392}" srcId="{2AB0E162-E7B1-4389-AE68-B0B717AD6312}" destId="{642B053F-0DE7-4597-966A-27AAF6CD971C}" srcOrd="0" destOrd="0" parTransId="{3442AB47-9D8D-4883-8921-02ECF89EAF8A}" sibTransId="{0AEFCE20-F61F-42F9-A7E0-776119D410A1}"/>
    <dgm:cxn modelId="{2B5455C1-1A20-49EE-90A3-2C1B45811C76}" type="presOf" srcId="{A90C636D-DFAB-4647-BA77-D0EF33AED83F}" destId="{F3E9209E-A6BE-4FEF-BEAF-EC40493B2DA4}" srcOrd="0" destOrd="0" presId="urn:microsoft.com/office/officeart/2005/8/layout/cycle6"/>
    <dgm:cxn modelId="{A9347255-01DD-4F31-96EB-925B24681728}" type="presOf" srcId="{642B053F-0DE7-4597-966A-27AAF6CD971C}" destId="{D62D1E89-5B8F-41B0-8810-1EF0E82E8165}" srcOrd="0" destOrd="0" presId="urn:microsoft.com/office/officeart/2005/8/layout/cycle6"/>
    <dgm:cxn modelId="{16A191C2-1704-447F-8AC8-661BFA7AEBAA}" type="presOf" srcId="{CD3BEFB1-7893-4870-B31C-DE6C07681752}" destId="{04CE8571-0AF8-4E72-88B7-96038A765D36}" srcOrd="0" destOrd="0" presId="urn:microsoft.com/office/officeart/2005/8/layout/cycle6"/>
    <dgm:cxn modelId="{D8B3328B-963D-494E-852B-27A871E170F1}" type="presOf" srcId="{3005A230-E534-41BC-A9B0-ABF0A637A39A}" destId="{AA7914E8-2EDE-406A-87B5-28557FE9A0A0}" srcOrd="0" destOrd="0" presId="urn:microsoft.com/office/officeart/2005/8/layout/cycle6"/>
    <dgm:cxn modelId="{CCB88938-5185-4A56-BEC2-E583B4B2DF9F}" type="presOf" srcId="{0AEFCE20-F61F-42F9-A7E0-776119D410A1}" destId="{D720CFB9-4743-4906-B0FA-F979B4D976ED}" srcOrd="0" destOrd="0" presId="urn:microsoft.com/office/officeart/2005/8/layout/cycle6"/>
    <dgm:cxn modelId="{F4F3EFA5-CB54-463C-8A0B-035EC42EC0EE}" type="presOf" srcId="{4341BAEB-A3BA-4615-BAB2-E74C4B83834E}" destId="{62B8D927-C4F4-4682-8923-CBC4EC1FD9B7}" srcOrd="0" destOrd="0" presId="urn:microsoft.com/office/officeart/2005/8/layout/cycle6"/>
    <dgm:cxn modelId="{B7342E9D-7A8C-4347-9280-90EC13A63BB2}" type="presOf" srcId="{B18BEB81-AF28-437E-B829-8F20792A712E}" destId="{544EAA6F-E1CD-4B81-8969-C49E4DCAD87A}" srcOrd="0" destOrd="0" presId="urn:microsoft.com/office/officeart/2005/8/layout/cycle6"/>
    <dgm:cxn modelId="{2E966B9A-A67C-44D8-9468-4DFFAF3E0ED2}" srcId="{2AB0E162-E7B1-4389-AE68-B0B717AD6312}" destId="{CD3BEFB1-7893-4870-B31C-DE6C07681752}" srcOrd="6" destOrd="0" parTransId="{F0224604-BA31-4036-A779-0558B052CAD2}" sibTransId="{08BD6FB5-D003-4941-974D-D588E8126DAD}"/>
    <dgm:cxn modelId="{01C4A7B3-607F-4827-901E-8842BF55052B}" srcId="{2AB0E162-E7B1-4389-AE68-B0B717AD6312}" destId="{42BC671D-055D-46B0-BC59-D69DE56131F7}" srcOrd="1" destOrd="0" parTransId="{D1B1DCC6-1486-4A38-A6B4-A5DE7891CA8B}" sibTransId="{A90C636D-DFAB-4647-BA77-D0EF33AED83F}"/>
    <dgm:cxn modelId="{D4B350E2-B939-49E5-80DA-0962C39E788C}" type="presOf" srcId="{74901859-095A-4183-9EE8-81423B7D8737}" destId="{9A6377C6-E5B1-4083-8661-15A35FE553DC}" srcOrd="0" destOrd="0" presId="urn:microsoft.com/office/officeart/2005/8/layout/cycle6"/>
    <dgm:cxn modelId="{D06BB501-8709-4592-BF26-03D5A9D3D0D5}" type="presOf" srcId="{5CC52BFC-2DA1-4669-8F3F-287015B2AF76}" destId="{008C7B30-3B5D-4868-BD8F-B8926AF88BC3}" srcOrd="0" destOrd="0" presId="urn:microsoft.com/office/officeart/2005/8/layout/cycle6"/>
    <dgm:cxn modelId="{539CED6C-EDC0-40EB-821F-B728986AA5EC}" srcId="{2AB0E162-E7B1-4389-AE68-B0B717AD6312}" destId="{D358675A-0591-49A4-8BBE-58A51DE6D551}" srcOrd="4" destOrd="0" parTransId="{51DF4CD5-B744-432D-887D-4FCEB71A2B6E}" sibTransId="{2565F840-924A-4624-8821-34CB9654669C}"/>
    <dgm:cxn modelId="{DC5CA30A-3967-46F3-929E-8FE70D483FAD}" type="presOf" srcId="{42BC671D-055D-46B0-BC59-D69DE56131F7}" destId="{C93AE6E7-8261-42D5-8675-5B1B7237C10B}" srcOrd="0" destOrd="0" presId="urn:microsoft.com/office/officeart/2005/8/layout/cycle6"/>
    <dgm:cxn modelId="{5EF5DFD9-CFE9-455E-BD2B-82AA078315E2}" srcId="{2AB0E162-E7B1-4389-AE68-B0B717AD6312}" destId="{D8175FAF-D58E-4DB6-8AD3-F89CA654AB6E}" srcOrd="10" destOrd="0" parTransId="{F7DA45DC-088D-4F9B-AD74-69CB5C3250B2}" sibTransId="{8BC201BD-4678-47F9-809E-ED776968F3AB}"/>
    <dgm:cxn modelId="{88C8D222-BB95-450C-A660-674411EF8CB9}" type="presOf" srcId="{2565F840-924A-4624-8821-34CB9654669C}" destId="{B7A8C6E4-7C92-41DE-B789-4DA110EA7CB1}" srcOrd="0" destOrd="0" presId="urn:microsoft.com/office/officeart/2005/8/layout/cycle6"/>
    <dgm:cxn modelId="{3B8A4B3B-4FC7-4F03-8438-D7FCF3DDA43F}" type="presParOf" srcId="{9C807C92-A061-438F-9519-590A948E9875}" destId="{D62D1E89-5B8F-41B0-8810-1EF0E82E8165}" srcOrd="0" destOrd="0" presId="urn:microsoft.com/office/officeart/2005/8/layout/cycle6"/>
    <dgm:cxn modelId="{72EA5C62-BF68-4E91-A265-6274DCC6069B}" type="presParOf" srcId="{9C807C92-A061-438F-9519-590A948E9875}" destId="{2E463E8B-644C-472E-8EC1-2552A1139A91}" srcOrd="1" destOrd="0" presId="urn:microsoft.com/office/officeart/2005/8/layout/cycle6"/>
    <dgm:cxn modelId="{7B1945FD-E0A6-4899-890A-4520E25C2D29}" type="presParOf" srcId="{9C807C92-A061-438F-9519-590A948E9875}" destId="{D720CFB9-4743-4906-B0FA-F979B4D976ED}" srcOrd="2" destOrd="0" presId="urn:microsoft.com/office/officeart/2005/8/layout/cycle6"/>
    <dgm:cxn modelId="{B762F188-137D-43BF-B79A-9998FEBF3942}" type="presParOf" srcId="{9C807C92-A061-438F-9519-590A948E9875}" destId="{C93AE6E7-8261-42D5-8675-5B1B7237C10B}" srcOrd="3" destOrd="0" presId="urn:microsoft.com/office/officeart/2005/8/layout/cycle6"/>
    <dgm:cxn modelId="{78946D18-8EF2-4213-8625-BA6495D78445}" type="presParOf" srcId="{9C807C92-A061-438F-9519-590A948E9875}" destId="{BEE73AF9-7CA8-418B-97FD-297139D550B6}" srcOrd="4" destOrd="0" presId="urn:microsoft.com/office/officeart/2005/8/layout/cycle6"/>
    <dgm:cxn modelId="{C0A1CCA9-099A-43AF-90F1-201F88AE4D81}" type="presParOf" srcId="{9C807C92-A061-438F-9519-590A948E9875}" destId="{F3E9209E-A6BE-4FEF-BEAF-EC40493B2DA4}" srcOrd="5" destOrd="0" presId="urn:microsoft.com/office/officeart/2005/8/layout/cycle6"/>
    <dgm:cxn modelId="{40873AF0-A8A8-43E2-91A9-17BB55F606E1}" type="presParOf" srcId="{9C807C92-A061-438F-9519-590A948E9875}" destId="{535C1A34-27B1-4A7E-8778-6BD17C08224A}" srcOrd="6" destOrd="0" presId="urn:microsoft.com/office/officeart/2005/8/layout/cycle6"/>
    <dgm:cxn modelId="{E696DFB4-49BD-4323-9B33-300337AB2169}" type="presParOf" srcId="{9C807C92-A061-438F-9519-590A948E9875}" destId="{3D3AC976-C6B0-47EE-9C85-D94FBA8E22CE}" srcOrd="7" destOrd="0" presId="urn:microsoft.com/office/officeart/2005/8/layout/cycle6"/>
    <dgm:cxn modelId="{E7405381-D88E-4340-9C0C-5AC3D3B793CC}" type="presParOf" srcId="{9C807C92-A061-438F-9519-590A948E9875}" destId="{008C7B30-3B5D-4868-BD8F-B8926AF88BC3}" srcOrd="8" destOrd="0" presId="urn:microsoft.com/office/officeart/2005/8/layout/cycle6"/>
    <dgm:cxn modelId="{4DA7CB13-963E-49B2-A446-046E5B98BCD2}" type="presParOf" srcId="{9C807C92-A061-438F-9519-590A948E9875}" destId="{12A2FE96-7C2D-421D-9F64-A7693576D88B}" srcOrd="9" destOrd="0" presId="urn:microsoft.com/office/officeart/2005/8/layout/cycle6"/>
    <dgm:cxn modelId="{86BD07ED-2AE0-464F-9652-363F07960243}" type="presParOf" srcId="{9C807C92-A061-438F-9519-590A948E9875}" destId="{F62F1508-47C3-4C49-B5F8-FD650D9DFF68}" srcOrd="10" destOrd="0" presId="urn:microsoft.com/office/officeart/2005/8/layout/cycle6"/>
    <dgm:cxn modelId="{51B0CE40-E68E-4D91-8EBA-801F988A4411}" type="presParOf" srcId="{9C807C92-A061-438F-9519-590A948E9875}" destId="{CE5A1FAC-FF9A-46F7-9EEE-6DEA69E13A03}" srcOrd="11" destOrd="0" presId="urn:microsoft.com/office/officeart/2005/8/layout/cycle6"/>
    <dgm:cxn modelId="{E3D9277C-A5D9-402B-AFB1-12C196440DD4}" type="presParOf" srcId="{9C807C92-A061-438F-9519-590A948E9875}" destId="{966B5CA1-033B-4FBB-A1DB-0D05D7B6CF7C}" srcOrd="12" destOrd="0" presId="urn:microsoft.com/office/officeart/2005/8/layout/cycle6"/>
    <dgm:cxn modelId="{44B2C222-EA17-4DEF-94D0-E193AEE26DC1}" type="presParOf" srcId="{9C807C92-A061-438F-9519-590A948E9875}" destId="{E17C609F-583E-484C-BAF4-D5F4BF3B3D5D}" srcOrd="13" destOrd="0" presId="urn:microsoft.com/office/officeart/2005/8/layout/cycle6"/>
    <dgm:cxn modelId="{C4829C1F-30A8-419E-BF46-DB42CA1F823E}" type="presParOf" srcId="{9C807C92-A061-438F-9519-590A948E9875}" destId="{B7A8C6E4-7C92-41DE-B789-4DA110EA7CB1}" srcOrd="14" destOrd="0" presId="urn:microsoft.com/office/officeart/2005/8/layout/cycle6"/>
    <dgm:cxn modelId="{B6337473-4FAD-407F-8B4E-09612FA2474B}" type="presParOf" srcId="{9C807C92-A061-438F-9519-590A948E9875}" destId="{2CDE8FB3-5078-4FB7-93C6-96D008E2FAB2}" srcOrd="15" destOrd="0" presId="urn:microsoft.com/office/officeart/2005/8/layout/cycle6"/>
    <dgm:cxn modelId="{888D59EF-759A-4EF3-B33F-4763200A313F}" type="presParOf" srcId="{9C807C92-A061-438F-9519-590A948E9875}" destId="{8293D052-9AC9-4C33-AC6E-D13C24BDB1B3}" srcOrd="16" destOrd="0" presId="urn:microsoft.com/office/officeart/2005/8/layout/cycle6"/>
    <dgm:cxn modelId="{0C6995D4-400B-4C05-A086-43963D87D772}" type="presParOf" srcId="{9C807C92-A061-438F-9519-590A948E9875}" destId="{AA7914E8-2EDE-406A-87B5-28557FE9A0A0}" srcOrd="17" destOrd="0" presId="urn:microsoft.com/office/officeart/2005/8/layout/cycle6"/>
    <dgm:cxn modelId="{2C74FE2B-E43C-4E19-83FD-BAD72F34E8D6}" type="presParOf" srcId="{9C807C92-A061-438F-9519-590A948E9875}" destId="{04CE8571-0AF8-4E72-88B7-96038A765D36}" srcOrd="18" destOrd="0" presId="urn:microsoft.com/office/officeart/2005/8/layout/cycle6"/>
    <dgm:cxn modelId="{EC678A87-70BD-42BA-852F-BF1DEC5AF8FD}" type="presParOf" srcId="{9C807C92-A061-438F-9519-590A948E9875}" destId="{97B61C7F-544F-4F27-91EF-15BB0355058A}" srcOrd="19" destOrd="0" presId="urn:microsoft.com/office/officeart/2005/8/layout/cycle6"/>
    <dgm:cxn modelId="{7B974753-29A3-47D2-851A-5CC618652FAB}" type="presParOf" srcId="{9C807C92-A061-438F-9519-590A948E9875}" destId="{02209A85-68AC-46D8-A2C0-D2764B67EC85}" srcOrd="20" destOrd="0" presId="urn:microsoft.com/office/officeart/2005/8/layout/cycle6"/>
    <dgm:cxn modelId="{299CFF4A-8E0F-4CF5-AF7E-7B6FF290F4DA}" type="presParOf" srcId="{9C807C92-A061-438F-9519-590A948E9875}" destId="{C4673007-32AC-4B85-A885-57F2DF439B89}" srcOrd="21" destOrd="0" presId="urn:microsoft.com/office/officeart/2005/8/layout/cycle6"/>
    <dgm:cxn modelId="{459A4DBB-A14F-4802-A4CF-A9F13E20BCFE}" type="presParOf" srcId="{9C807C92-A061-438F-9519-590A948E9875}" destId="{68B61BBA-2E2E-43F8-9EAC-ABCD28632860}" srcOrd="22" destOrd="0" presId="urn:microsoft.com/office/officeart/2005/8/layout/cycle6"/>
    <dgm:cxn modelId="{CFE9BEC6-F207-431F-B6D1-F8B97DD6D879}" type="presParOf" srcId="{9C807C92-A061-438F-9519-590A948E9875}" destId="{544EAA6F-E1CD-4B81-8969-C49E4DCAD87A}" srcOrd="23" destOrd="0" presId="urn:microsoft.com/office/officeart/2005/8/layout/cycle6"/>
    <dgm:cxn modelId="{6CBC2FDE-E06E-489D-817E-0057D5640FD2}" type="presParOf" srcId="{9C807C92-A061-438F-9519-590A948E9875}" destId="{2C5FE26A-F2C6-4661-B227-CB62A85885AF}" srcOrd="24" destOrd="0" presId="urn:microsoft.com/office/officeart/2005/8/layout/cycle6"/>
    <dgm:cxn modelId="{DB418022-0CD8-4545-B346-E71380D7B79B}" type="presParOf" srcId="{9C807C92-A061-438F-9519-590A948E9875}" destId="{09D70A61-BB8D-42E7-B349-2CD5B471F1BA}" srcOrd="25" destOrd="0" presId="urn:microsoft.com/office/officeart/2005/8/layout/cycle6"/>
    <dgm:cxn modelId="{704D456A-5FBB-42D2-A412-4388E861EE81}" type="presParOf" srcId="{9C807C92-A061-438F-9519-590A948E9875}" destId="{24DF36A7-EC6D-4CF0-963F-0CC69D155A08}" srcOrd="26" destOrd="0" presId="urn:microsoft.com/office/officeart/2005/8/layout/cycle6"/>
    <dgm:cxn modelId="{A77732F1-88A2-47BA-B86F-5B470EBEAE92}" type="presParOf" srcId="{9C807C92-A061-438F-9519-590A948E9875}" destId="{92816CAA-A1C5-4269-8767-1C49B8C5DDE1}" srcOrd="27" destOrd="0" presId="urn:microsoft.com/office/officeart/2005/8/layout/cycle6"/>
    <dgm:cxn modelId="{1E856C81-1B2D-4BD8-8A88-927189F79546}" type="presParOf" srcId="{9C807C92-A061-438F-9519-590A948E9875}" destId="{7971156A-C946-45AC-98A5-81951BC52C8D}" srcOrd="28" destOrd="0" presId="urn:microsoft.com/office/officeart/2005/8/layout/cycle6"/>
    <dgm:cxn modelId="{B6703FC9-E4E5-4B76-958C-15E8B6BC4754}" type="presParOf" srcId="{9C807C92-A061-438F-9519-590A948E9875}" destId="{6CA6BDB6-0A9B-426D-B770-53157F9752A8}" srcOrd="29" destOrd="0" presId="urn:microsoft.com/office/officeart/2005/8/layout/cycle6"/>
    <dgm:cxn modelId="{2634A8DA-D660-459D-A597-11AD8D32E26B}" type="presParOf" srcId="{9C807C92-A061-438F-9519-590A948E9875}" destId="{E5128695-AB8F-46BE-82D2-44ACEE29B1D4}" srcOrd="30" destOrd="0" presId="urn:microsoft.com/office/officeart/2005/8/layout/cycle6"/>
    <dgm:cxn modelId="{26E94BE9-9410-4EDE-8271-A47F19281ACE}" type="presParOf" srcId="{9C807C92-A061-438F-9519-590A948E9875}" destId="{0111AE78-9803-4066-9323-3BAF3F45CA05}" srcOrd="31" destOrd="0" presId="urn:microsoft.com/office/officeart/2005/8/layout/cycle6"/>
    <dgm:cxn modelId="{5433247F-3E81-4AD4-AAB6-D7C5D429A1A3}" type="presParOf" srcId="{9C807C92-A061-438F-9519-590A948E9875}" destId="{9A748BA7-B97E-4CB5-9007-4EFBB9F13849}" srcOrd="32" destOrd="0" presId="urn:microsoft.com/office/officeart/2005/8/layout/cycle6"/>
    <dgm:cxn modelId="{78263897-868C-4C18-9645-B0125DBB3A11}" type="presParOf" srcId="{9C807C92-A061-438F-9519-590A948E9875}" destId="{0A49FF0A-14ED-4298-8840-85AFCA5EAC23}" srcOrd="33" destOrd="0" presId="urn:microsoft.com/office/officeart/2005/8/layout/cycle6"/>
    <dgm:cxn modelId="{F2D2FF11-037A-4572-B14A-4B37BACFA3D1}" type="presParOf" srcId="{9C807C92-A061-438F-9519-590A948E9875}" destId="{BF009A55-9C46-4F18-9239-DA4DA96309B4}" srcOrd="34" destOrd="0" presId="urn:microsoft.com/office/officeart/2005/8/layout/cycle6"/>
    <dgm:cxn modelId="{3B92108C-5648-4246-9993-734109DB8725}" type="presParOf" srcId="{9C807C92-A061-438F-9519-590A948E9875}" destId="{C0BFA252-0551-48B5-9B18-F0A994E17B14}" srcOrd="35" destOrd="0" presId="urn:microsoft.com/office/officeart/2005/8/layout/cycle6"/>
    <dgm:cxn modelId="{E11EA270-06AB-499F-8645-AA48918A4DD4}" type="presParOf" srcId="{9C807C92-A061-438F-9519-590A948E9875}" destId="{9111C2FB-8CC5-4E76-BFE2-F9072883DC1E}" srcOrd="36" destOrd="0" presId="urn:microsoft.com/office/officeart/2005/8/layout/cycle6"/>
    <dgm:cxn modelId="{C13A6E0D-7B82-4F7F-B69C-F7F232896D06}" type="presParOf" srcId="{9C807C92-A061-438F-9519-590A948E9875}" destId="{204E04AE-2962-41A6-9B40-4ECE95D28AC0}" srcOrd="37" destOrd="0" presId="urn:microsoft.com/office/officeart/2005/8/layout/cycle6"/>
    <dgm:cxn modelId="{A63ED5D5-7BFE-4AB0-B30C-A6C7F43C1DFA}" type="presParOf" srcId="{9C807C92-A061-438F-9519-590A948E9875}" destId="{9A6377C6-E5B1-4083-8661-15A35FE553DC}" srcOrd="38" destOrd="0" presId="urn:microsoft.com/office/officeart/2005/8/layout/cycle6"/>
    <dgm:cxn modelId="{C6103AE5-A702-49A5-A810-393C6260A7B8}" type="presParOf" srcId="{9C807C92-A061-438F-9519-590A948E9875}" destId="{62B8D927-C4F4-4682-8923-CBC4EC1FD9B7}" srcOrd="39" destOrd="0" presId="urn:microsoft.com/office/officeart/2005/8/layout/cycle6"/>
    <dgm:cxn modelId="{BA7827B0-2328-46A0-9856-81E897988741}" type="presParOf" srcId="{9C807C92-A061-438F-9519-590A948E9875}" destId="{C9BC7BE1-CE0C-4183-BFAD-AEF775098B89}" srcOrd="40" destOrd="0" presId="urn:microsoft.com/office/officeart/2005/8/layout/cycle6"/>
    <dgm:cxn modelId="{E96F37E9-1277-4CCB-BF6A-00F48A35757B}" type="presParOf" srcId="{9C807C92-A061-438F-9519-590A948E9875}" destId="{056D0FCF-5C23-4050-8F2D-2C160C5C99E7}" srcOrd="41"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87FC61-D84B-4B81-84E5-157B1145E911}" type="doc">
      <dgm:prSet loTypeId="urn:microsoft.com/office/officeart/2005/8/layout/chart3" loCatId="relationship" qsTypeId="urn:microsoft.com/office/officeart/2005/8/quickstyle/simple3" qsCatId="simple" csTypeId="urn:microsoft.com/office/officeart/2005/8/colors/accent2_2" csCatId="accent2" phldr="1"/>
      <dgm:spPr/>
    </dgm:pt>
    <dgm:pt modelId="{EBF316CE-513E-4B43-8FA4-AC7B478962A8}">
      <dgm:prSet phldrT="[Text]"/>
      <dgm:spPr>
        <a:solidFill>
          <a:schemeClr val="accent4">
            <a:lumMod val="60000"/>
            <a:lumOff val="40000"/>
          </a:schemeClr>
        </a:solidFill>
      </dgm:spPr>
      <dgm:t>
        <a:bodyPr/>
        <a:lstStyle/>
        <a:p>
          <a:pPr rtl="1"/>
          <a:r>
            <a:rPr lang="fa-IR" b="1" dirty="0" smtClean="0">
              <a:cs typeface="B Nazanin" pitchFamily="2" charset="-78"/>
            </a:rPr>
            <a:t>محرمانگي</a:t>
          </a:r>
          <a:endParaRPr lang="en-US" b="1" dirty="0" smtClean="0">
            <a:cs typeface="B Nazanin" pitchFamily="2" charset="-78"/>
          </a:endParaRPr>
        </a:p>
        <a:p>
          <a:pPr rtl="1"/>
          <a:r>
            <a:rPr lang="en-US" b="1" dirty="0" smtClean="0">
              <a:cs typeface="B Nazanin" pitchFamily="2" charset="-78"/>
            </a:rPr>
            <a:t>C </a:t>
          </a:r>
          <a:endParaRPr lang="fa-IR" b="1" dirty="0">
            <a:cs typeface="B Nazanin" pitchFamily="2" charset="-78"/>
          </a:endParaRPr>
        </a:p>
      </dgm:t>
    </dgm:pt>
    <dgm:pt modelId="{6238463B-7B3D-4784-97ED-D051358F1825}" type="parTrans" cxnId="{6716C582-0E7F-4B3B-BCB1-D2A2CBB0D348}">
      <dgm:prSet/>
      <dgm:spPr/>
      <dgm:t>
        <a:bodyPr/>
        <a:lstStyle/>
        <a:p>
          <a:pPr rtl="1"/>
          <a:endParaRPr lang="fa-IR" b="1">
            <a:cs typeface="B Nazanin" pitchFamily="2" charset="-78"/>
          </a:endParaRPr>
        </a:p>
      </dgm:t>
    </dgm:pt>
    <dgm:pt modelId="{450C570E-926A-4C03-A806-475AB07DF6AC}" type="sibTrans" cxnId="{6716C582-0E7F-4B3B-BCB1-D2A2CBB0D348}">
      <dgm:prSet/>
      <dgm:spPr/>
      <dgm:t>
        <a:bodyPr/>
        <a:lstStyle/>
        <a:p>
          <a:pPr rtl="1"/>
          <a:endParaRPr lang="fa-IR" b="1">
            <a:cs typeface="B Nazanin" pitchFamily="2" charset="-78"/>
          </a:endParaRPr>
        </a:p>
      </dgm:t>
    </dgm:pt>
    <dgm:pt modelId="{4D987561-6369-4726-95C0-55ABE9409051}">
      <dgm:prSet phldrT="[Text]"/>
      <dgm:spPr>
        <a:solidFill>
          <a:schemeClr val="accent4">
            <a:lumMod val="60000"/>
            <a:lumOff val="40000"/>
          </a:schemeClr>
        </a:solidFill>
      </dgm:spPr>
      <dgm:t>
        <a:bodyPr/>
        <a:lstStyle/>
        <a:p>
          <a:pPr rtl="1"/>
          <a:r>
            <a:rPr lang="fa-IR" b="1" dirty="0" smtClean="0">
              <a:cs typeface="B Nazanin" pitchFamily="2" charset="-78"/>
            </a:rPr>
            <a:t>دسترسي پذيري</a:t>
          </a:r>
          <a:endParaRPr lang="en-US" b="1" dirty="0" smtClean="0">
            <a:cs typeface="B Nazanin" pitchFamily="2" charset="-78"/>
          </a:endParaRPr>
        </a:p>
        <a:p>
          <a:pPr rtl="1"/>
          <a:r>
            <a:rPr lang="en-US" b="1" dirty="0" smtClean="0">
              <a:cs typeface="B Nazanin" pitchFamily="2" charset="-78"/>
            </a:rPr>
            <a:t> A</a:t>
          </a:r>
          <a:endParaRPr lang="fa-IR" b="1" dirty="0">
            <a:cs typeface="B Nazanin" pitchFamily="2" charset="-78"/>
          </a:endParaRPr>
        </a:p>
      </dgm:t>
    </dgm:pt>
    <dgm:pt modelId="{695CD50B-3095-4E06-9347-FDC2DA78FC15}" type="parTrans" cxnId="{2B56836B-B305-4B69-9644-2545754E011A}">
      <dgm:prSet/>
      <dgm:spPr/>
      <dgm:t>
        <a:bodyPr/>
        <a:lstStyle/>
        <a:p>
          <a:pPr rtl="1"/>
          <a:endParaRPr lang="fa-IR" b="1">
            <a:cs typeface="B Nazanin" pitchFamily="2" charset="-78"/>
          </a:endParaRPr>
        </a:p>
      </dgm:t>
    </dgm:pt>
    <dgm:pt modelId="{081493DD-9EA9-489D-A71D-16ED3ADE3047}" type="sibTrans" cxnId="{2B56836B-B305-4B69-9644-2545754E011A}">
      <dgm:prSet/>
      <dgm:spPr/>
      <dgm:t>
        <a:bodyPr/>
        <a:lstStyle/>
        <a:p>
          <a:pPr rtl="1"/>
          <a:endParaRPr lang="fa-IR" b="1">
            <a:cs typeface="B Nazanin" pitchFamily="2" charset="-78"/>
          </a:endParaRPr>
        </a:p>
      </dgm:t>
    </dgm:pt>
    <dgm:pt modelId="{CBB1557E-3A8C-4370-82C4-E6EC2CD1894F}">
      <dgm:prSet phldrT="[Text]"/>
      <dgm:spPr>
        <a:solidFill>
          <a:schemeClr val="accent4">
            <a:lumMod val="60000"/>
            <a:lumOff val="40000"/>
          </a:schemeClr>
        </a:solidFill>
      </dgm:spPr>
      <dgm:t>
        <a:bodyPr/>
        <a:lstStyle/>
        <a:p>
          <a:pPr rtl="1"/>
          <a:r>
            <a:rPr lang="fa-IR" b="1" dirty="0" smtClean="0">
              <a:cs typeface="B Nazanin" pitchFamily="2" charset="-78"/>
            </a:rPr>
            <a:t>يكپارچگي</a:t>
          </a:r>
          <a:r>
            <a:rPr lang="en-US" b="1" dirty="0" smtClean="0">
              <a:cs typeface="B Nazanin" pitchFamily="2" charset="-78"/>
            </a:rPr>
            <a:t> </a:t>
          </a:r>
        </a:p>
        <a:p>
          <a:pPr rtl="1"/>
          <a:r>
            <a:rPr lang="en-US" b="1" dirty="0" smtClean="0">
              <a:cs typeface="B Nazanin" pitchFamily="2" charset="-78"/>
            </a:rPr>
            <a:t>I</a:t>
          </a:r>
          <a:endParaRPr lang="fa-IR" b="1" dirty="0">
            <a:cs typeface="B Nazanin" pitchFamily="2" charset="-78"/>
          </a:endParaRPr>
        </a:p>
      </dgm:t>
    </dgm:pt>
    <dgm:pt modelId="{71E16BF9-5482-4206-89DE-F3C32782A4A3}" type="parTrans" cxnId="{447B28C5-B7E7-4E03-B871-8F36257D0ED1}">
      <dgm:prSet/>
      <dgm:spPr/>
      <dgm:t>
        <a:bodyPr/>
        <a:lstStyle/>
        <a:p>
          <a:pPr rtl="1"/>
          <a:endParaRPr lang="fa-IR" b="1">
            <a:cs typeface="B Nazanin" pitchFamily="2" charset="-78"/>
          </a:endParaRPr>
        </a:p>
      </dgm:t>
    </dgm:pt>
    <dgm:pt modelId="{5F73D581-04EB-4213-A50B-99004D9B59F1}" type="sibTrans" cxnId="{447B28C5-B7E7-4E03-B871-8F36257D0ED1}">
      <dgm:prSet/>
      <dgm:spPr/>
      <dgm:t>
        <a:bodyPr/>
        <a:lstStyle/>
        <a:p>
          <a:pPr rtl="1"/>
          <a:endParaRPr lang="fa-IR" b="1">
            <a:cs typeface="B Nazanin" pitchFamily="2" charset="-78"/>
          </a:endParaRPr>
        </a:p>
      </dgm:t>
    </dgm:pt>
    <dgm:pt modelId="{38CB9C2E-25C4-497B-AA72-2CC7B2576D0C}" type="pres">
      <dgm:prSet presAssocID="{CA87FC61-D84B-4B81-84E5-157B1145E911}" presName="compositeShape" presStyleCnt="0">
        <dgm:presLayoutVars>
          <dgm:chMax val="7"/>
          <dgm:dir/>
          <dgm:resizeHandles val="exact"/>
        </dgm:presLayoutVars>
      </dgm:prSet>
      <dgm:spPr/>
    </dgm:pt>
    <dgm:pt modelId="{82715C9F-5A04-49DB-A750-381F96944EB9}" type="pres">
      <dgm:prSet presAssocID="{CA87FC61-D84B-4B81-84E5-157B1145E911}" presName="wedge1" presStyleLbl="node1" presStyleIdx="0" presStyleCnt="3" custLinFactNeighborX="769" custLinFactNeighborY="1617"/>
      <dgm:spPr/>
      <dgm:t>
        <a:bodyPr/>
        <a:lstStyle/>
        <a:p>
          <a:pPr rtl="1"/>
          <a:endParaRPr lang="fa-IR"/>
        </a:p>
      </dgm:t>
    </dgm:pt>
    <dgm:pt modelId="{F6D35B50-525B-4CA5-B979-A0E6565FAABF}" type="pres">
      <dgm:prSet presAssocID="{CA87FC61-D84B-4B81-84E5-157B1145E911}" presName="wedge1Tx" presStyleLbl="node1" presStyleIdx="0" presStyleCnt="3">
        <dgm:presLayoutVars>
          <dgm:chMax val="0"/>
          <dgm:chPref val="0"/>
          <dgm:bulletEnabled val="1"/>
        </dgm:presLayoutVars>
      </dgm:prSet>
      <dgm:spPr/>
      <dgm:t>
        <a:bodyPr/>
        <a:lstStyle/>
        <a:p>
          <a:pPr rtl="1"/>
          <a:endParaRPr lang="fa-IR"/>
        </a:p>
      </dgm:t>
    </dgm:pt>
    <dgm:pt modelId="{D67DC59A-E148-44D9-B735-52B821C97BAF}" type="pres">
      <dgm:prSet presAssocID="{CA87FC61-D84B-4B81-84E5-157B1145E911}" presName="wedge2" presStyleLbl="node1" presStyleIdx="1" presStyleCnt="3" custLinFactNeighborX="3917" custLinFactNeighborY="1601"/>
      <dgm:spPr/>
      <dgm:t>
        <a:bodyPr/>
        <a:lstStyle/>
        <a:p>
          <a:pPr rtl="1"/>
          <a:endParaRPr lang="fa-IR"/>
        </a:p>
      </dgm:t>
    </dgm:pt>
    <dgm:pt modelId="{9A68EFA5-E35E-4838-A567-0A52C0AF3706}" type="pres">
      <dgm:prSet presAssocID="{CA87FC61-D84B-4B81-84E5-157B1145E911}" presName="wedge2Tx" presStyleLbl="node1" presStyleIdx="1" presStyleCnt="3">
        <dgm:presLayoutVars>
          <dgm:chMax val="0"/>
          <dgm:chPref val="0"/>
          <dgm:bulletEnabled val="1"/>
        </dgm:presLayoutVars>
      </dgm:prSet>
      <dgm:spPr/>
      <dgm:t>
        <a:bodyPr/>
        <a:lstStyle/>
        <a:p>
          <a:pPr rtl="1"/>
          <a:endParaRPr lang="fa-IR"/>
        </a:p>
      </dgm:t>
    </dgm:pt>
    <dgm:pt modelId="{992EB95B-04D0-4D3A-BD46-68325929520B}" type="pres">
      <dgm:prSet presAssocID="{CA87FC61-D84B-4B81-84E5-157B1145E911}" presName="wedge3" presStyleLbl="node1" presStyleIdx="2" presStyleCnt="3" custLinFactNeighborX="2449" custLinFactNeighborY="-4009"/>
      <dgm:spPr/>
      <dgm:t>
        <a:bodyPr/>
        <a:lstStyle/>
        <a:p>
          <a:pPr rtl="1"/>
          <a:endParaRPr lang="fa-IR"/>
        </a:p>
      </dgm:t>
    </dgm:pt>
    <dgm:pt modelId="{EF5D4099-B3E3-4A60-BF4C-F8A86523C541}" type="pres">
      <dgm:prSet presAssocID="{CA87FC61-D84B-4B81-84E5-157B1145E911}" presName="wedge3Tx" presStyleLbl="node1" presStyleIdx="2" presStyleCnt="3">
        <dgm:presLayoutVars>
          <dgm:chMax val="0"/>
          <dgm:chPref val="0"/>
          <dgm:bulletEnabled val="1"/>
        </dgm:presLayoutVars>
      </dgm:prSet>
      <dgm:spPr/>
      <dgm:t>
        <a:bodyPr/>
        <a:lstStyle/>
        <a:p>
          <a:pPr rtl="1"/>
          <a:endParaRPr lang="fa-IR"/>
        </a:p>
      </dgm:t>
    </dgm:pt>
  </dgm:ptLst>
  <dgm:cxnLst>
    <dgm:cxn modelId="{FB646955-5876-46C6-938B-C865FA5C30E7}" type="presOf" srcId="{CA87FC61-D84B-4B81-84E5-157B1145E911}" destId="{38CB9C2E-25C4-497B-AA72-2CC7B2576D0C}" srcOrd="0" destOrd="0" presId="urn:microsoft.com/office/officeart/2005/8/layout/chart3"/>
    <dgm:cxn modelId="{F3A9F8F6-D3E7-414C-8345-783311CD609A}" type="presOf" srcId="{4D987561-6369-4726-95C0-55ABE9409051}" destId="{9A68EFA5-E35E-4838-A567-0A52C0AF3706}" srcOrd="1" destOrd="0" presId="urn:microsoft.com/office/officeart/2005/8/layout/chart3"/>
    <dgm:cxn modelId="{C66C882F-0285-4F93-A2B8-C8440D924EF4}" type="presOf" srcId="{CBB1557E-3A8C-4370-82C4-E6EC2CD1894F}" destId="{EF5D4099-B3E3-4A60-BF4C-F8A86523C541}" srcOrd="1" destOrd="0" presId="urn:microsoft.com/office/officeart/2005/8/layout/chart3"/>
    <dgm:cxn modelId="{447B28C5-B7E7-4E03-B871-8F36257D0ED1}" srcId="{CA87FC61-D84B-4B81-84E5-157B1145E911}" destId="{CBB1557E-3A8C-4370-82C4-E6EC2CD1894F}" srcOrd="2" destOrd="0" parTransId="{71E16BF9-5482-4206-89DE-F3C32782A4A3}" sibTransId="{5F73D581-04EB-4213-A50B-99004D9B59F1}"/>
    <dgm:cxn modelId="{7CDEACCF-BC82-4752-A2EA-20C45D8F8B1C}" type="presOf" srcId="{EBF316CE-513E-4B43-8FA4-AC7B478962A8}" destId="{82715C9F-5A04-49DB-A750-381F96944EB9}" srcOrd="0" destOrd="0" presId="urn:microsoft.com/office/officeart/2005/8/layout/chart3"/>
    <dgm:cxn modelId="{31FC69D0-2841-408B-9958-D43955DE12E6}" type="presOf" srcId="{CBB1557E-3A8C-4370-82C4-E6EC2CD1894F}" destId="{992EB95B-04D0-4D3A-BD46-68325929520B}" srcOrd="0" destOrd="0" presId="urn:microsoft.com/office/officeart/2005/8/layout/chart3"/>
    <dgm:cxn modelId="{3CC3FC34-B65B-44B3-B863-9F7154998F38}" type="presOf" srcId="{4D987561-6369-4726-95C0-55ABE9409051}" destId="{D67DC59A-E148-44D9-B735-52B821C97BAF}" srcOrd="0" destOrd="0" presId="urn:microsoft.com/office/officeart/2005/8/layout/chart3"/>
    <dgm:cxn modelId="{2B56836B-B305-4B69-9644-2545754E011A}" srcId="{CA87FC61-D84B-4B81-84E5-157B1145E911}" destId="{4D987561-6369-4726-95C0-55ABE9409051}" srcOrd="1" destOrd="0" parTransId="{695CD50B-3095-4E06-9347-FDC2DA78FC15}" sibTransId="{081493DD-9EA9-489D-A71D-16ED3ADE3047}"/>
    <dgm:cxn modelId="{6716C582-0E7F-4B3B-BCB1-D2A2CBB0D348}" srcId="{CA87FC61-D84B-4B81-84E5-157B1145E911}" destId="{EBF316CE-513E-4B43-8FA4-AC7B478962A8}" srcOrd="0" destOrd="0" parTransId="{6238463B-7B3D-4784-97ED-D051358F1825}" sibTransId="{450C570E-926A-4C03-A806-475AB07DF6AC}"/>
    <dgm:cxn modelId="{B03FC362-CE96-46B5-8968-ECE38CE04DBB}" type="presOf" srcId="{EBF316CE-513E-4B43-8FA4-AC7B478962A8}" destId="{F6D35B50-525B-4CA5-B979-A0E6565FAABF}" srcOrd="1" destOrd="0" presId="urn:microsoft.com/office/officeart/2005/8/layout/chart3"/>
    <dgm:cxn modelId="{266F083A-F5D7-40D7-8618-0CC6EBBD8BF0}" type="presParOf" srcId="{38CB9C2E-25C4-497B-AA72-2CC7B2576D0C}" destId="{82715C9F-5A04-49DB-A750-381F96944EB9}" srcOrd="0" destOrd="0" presId="urn:microsoft.com/office/officeart/2005/8/layout/chart3"/>
    <dgm:cxn modelId="{2B6D4207-2CE2-4393-AE71-5CD351CEAEA5}" type="presParOf" srcId="{38CB9C2E-25C4-497B-AA72-2CC7B2576D0C}" destId="{F6D35B50-525B-4CA5-B979-A0E6565FAABF}" srcOrd="1" destOrd="0" presId="urn:microsoft.com/office/officeart/2005/8/layout/chart3"/>
    <dgm:cxn modelId="{54D8E9C6-1AC4-4939-8D88-45D611359220}" type="presParOf" srcId="{38CB9C2E-25C4-497B-AA72-2CC7B2576D0C}" destId="{D67DC59A-E148-44D9-B735-52B821C97BAF}" srcOrd="2" destOrd="0" presId="urn:microsoft.com/office/officeart/2005/8/layout/chart3"/>
    <dgm:cxn modelId="{E94058E9-0CFE-4E13-8011-411549D94072}" type="presParOf" srcId="{38CB9C2E-25C4-497B-AA72-2CC7B2576D0C}" destId="{9A68EFA5-E35E-4838-A567-0A52C0AF3706}" srcOrd="3" destOrd="0" presId="urn:microsoft.com/office/officeart/2005/8/layout/chart3"/>
    <dgm:cxn modelId="{99289560-05F6-415A-AC2C-DAF327BC641F}" type="presParOf" srcId="{38CB9C2E-25C4-497B-AA72-2CC7B2576D0C}" destId="{992EB95B-04D0-4D3A-BD46-68325929520B}" srcOrd="4" destOrd="0" presId="urn:microsoft.com/office/officeart/2005/8/layout/chart3"/>
    <dgm:cxn modelId="{A5A4B0A8-0D94-44E2-A7F4-927DF30B1A44}" type="presParOf" srcId="{38CB9C2E-25C4-497B-AA72-2CC7B2576D0C}" destId="{EF5D4099-B3E3-4A60-BF4C-F8A86523C541}" srcOrd="5" destOrd="0" presId="urn:microsoft.com/office/officeart/2005/8/layout/chart3"/>
  </dgm:cxnLst>
  <dgm:bg>
    <a:noFill/>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AB0E162-E7B1-4389-AE68-B0B717AD6312}" type="doc">
      <dgm:prSet loTypeId="urn:microsoft.com/office/officeart/2005/8/layout/cycle6" loCatId="cycle" qsTypeId="urn:microsoft.com/office/officeart/2005/8/quickstyle/simple3" qsCatId="simple" csTypeId="urn:microsoft.com/office/officeart/2005/8/colors/accent1_2" csCatId="accent1" phldr="1"/>
      <dgm:spPr/>
      <dgm:t>
        <a:bodyPr/>
        <a:lstStyle/>
        <a:p>
          <a:pPr rtl="1"/>
          <a:endParaRPr lang="fa-IR"/>
        </a:p>
      </dgm:t>
    </dgm:pt>
    <dgm:pt modelId="{642B053F-0DE7-4597-966A-27AAF6CD971C}">
      <dgm:prSet phldrT="[Text]" custT="1"/>
      <dgm:spPr/>
      <dgm:t>
        <a:bodyPr/>
        <a:lstStyle/>
        <a:p>
          <a:pPr rtl="1"/>
          <a:r>
            <a:rPr lang="en-US" sz="1500" dirty="0" smtClean="0">
              <a:cs typeface="B Titr" pitchFamily="2" charset="-78"/>
            </a:rPr>
            <a:t>A-5</a:t>
          </a:r>
          <a:r>
            <a:rPr lang="ar-SA" sz="1500" dirty="0" smtClean="0">
              <a:cs typeface="B Titr" pitchFamily="2" charset="-78"/>
            </a:rPr>
            <a:t>خط‏مشی‏های امنیت اطلاعات</a:t>
          </a:r>
          <a:endParaRPr lang="fa-IR" sz="1500" dirty="0">
            <a:cs typeface="B Titr" pitchFamily="2" charset="-78"/>
          </a:endParaRPr>
        </a:p>
      </dgm:t>
    </dgm:pt>
    <dgm:pt modelId="{3442AB47-9D8D-4883-8921-02ECF89EAF8A}" type="parTrans" cxnId="{18B1BC8D-951A-4916-8321-10A8CCB3E392}">
      <dgm:prSet/>
      <dgm:spPr/>
      <dgm:t>
        <a:bodyPr/>
        <a:lstStyle/>
        <a:p>
          <a:pPr rtl="1"/>
          <a:endParaRPr lang="fa-IR" b="1">
            <a:cs typeface="B Titr" pitchFamily="2" charset="-78"/>
          </a:endParaRPr>
        </a:p>
      </dgm:t>
    </dgm:pt>
    <dgm:pt modelId="{0AEFCE20-F61F-42F9-A7E0-776119D410A1}" type="sibTrans" cxnId="{18B1BC8D-951A-4916-8321-10A8CCB3E392}">
      <dgm:prSet/>
      <dgm:spPr/>
      <dgm:t>
        <a:bodyPr/>
        <a:lstStyle/>
        <a:p>
          <a:pPr rtl="1"/>
          <a:endParaRPr lang="fa-IR" b="1">
            <a:cs typeface="B Titr" pitchFamily="2" charset="-78"/>
          </a:endParaRPr>
        </a:p>
      </dgm:t>
    </dgm:pt>
    <dgm:pt modelId="{42BC671D-055D-46B0-BC59-D69DE56131F7}">
      <dgm:prSet custT="1"/>
      <dgm:spPr/>
      <dgm:t>
        <a:bodyPr/>
        <a:lstStyle/>
        <a:p>
          <a:pPr rtl="1"/>
          <a:r>
            <a:rPr lang="en-US" sz="1500" dirty="0" smtClean="0">
              <a:cs typeface="B Titr" pitchFamily="2" charset="-78"/>
            </a:rPr>
            <a:t>A-6</a:t>
          </a:r>
          <a:r>
            <a:rPr lang="fa-IR" sz="1500" dirty="0" smtClean="0">
              <a:cs typeface="B Titr" pitchFamily="2" charset="-78"/>
            </a:rPr>
            <a:t>- </a:t>
          </a:r>
          <a:r>
            <a:rPr lang="ar-SA" sz="1500" dirty="0" smtClean="0">
              <a:cs typeface="B Titr" pitchFamily="2" charset="-78"/>
            </a:rPr>
            <a:t>سا</a:t>
          </a:r>
          <a:r>
            <a:rPr lang="fa-IR" sz="1500" dirty="0" smtClean="0">
              <a:cs typeface="B Titr" pitchFamily="2" charset="-78"/>
            </a:rPr>
            <a:t>زمان</a:t>
          </a:r>
          <a:r>
            <a:rPr lang="ar-SA" sz="1500" dirty="0" smtClean="0">
              <a:cs typeface="B Titr" pitchFamily="2" charset="-78"/>
            </a:rPr>
            <a:t> امنیت اطلاعات</a:t>
          </a:r>
          <a:endParaRPr lang="fa-IR" sz="1500" dirty="0" smtClean="0">
            <a:cs typeface="B Titr" pitchFamily="2" charset="-78"/>
          </a:endParaRPr>
        </a:p>
      </dgm:t>
    </dgm:pt>
    <dgm:pt modelId="{D1B1DCC6-1486-4A38-A6B4-A5DE7891CA8B}" type="parTrans" cxnId="{01C4A7B3-607F-4827-901E-8842BF55052B}">
      <dgm:prSet/>
      <dgm:spPr/>
      <dgm:t>
        <a:bodyPr/>
        <a:lstStyle/>
        <a:p>
          <a:pPr rtl="1"/>
          <a:endParaRPr lang="fa-IR" b="1">
            <a:cs typeface="B Titr" pitchFamily="2" charset="-78"/>
          </a:endParaRPr>
        </a:p>
      </dgm:t>
    </dgm:pt>
    <dgm:pt modelId="{A90C636D-DFAB-4647-BA77-D0EF33AED83F}" type="sibTrans" cxnId="{01C4A7B3-607F-4827-901E-8842BF55052B}">
      <dgm:prSet/>
      <dgm:spPr/>
      <dgm:t>
        <a:bodyPr/>
        <a:lstStyle/>
        <a:p>
          <a:pPr rtl="1"/>
          <a:endParaRPr lang="fa-IR" b="1">
            <a:cs typeface="B Titr" pitchFamily="2" charset="-78"/>
          </a:endParaRPr>
        </a:p>
      </dgm:t>
    </dgm:pt>
    <dgm:pt modelId="{106F4C80-464F-47AD-A1CF-B83312A19846}">
      <dgm:prSet custT="1"/>
      <dgm:spPr/>
      <dgm:t>
        <a:bodyPr/>
        <a:lstStyle/>
        <a:p>
          <a:pPr rtl="1"/>
          <a:r>
            <a:rPr lang="en-US" sz="1500" dirty="0" smtClean="0">
              <a:cs typeface="B Titr" pitchFamily="2" charset="-78"/>
            </a:rPr>
            <a:t>A-8</a:t>
          </a:r>
          <a:r>
            <a:rPr lang="fa-IR" sz="1500" dirty="0" smtClean="0">
              <a:cs typeface="B Titr" pitchFamily="2" charset="-78"/>
            </a:rPr>
            <a:t> </a:t>
          </a:r>
          <a:r>
            <a:rPr lang="ar-SA" sz="1500" dirty="0" smtClean="0">
              <a:cs typeface="B Titr" pitchFamily="2" charset="-78"/>
            </a:rPr>
            <a:t>مدیریت دارایی</a:t>
          </a:r>
          <a:endParaRPr lang="fa-IR" sz="1500" dirty="0" smtClean="0">
            <a:cs typeface="B Titr" pitchFamily="2" charset="-78"/>
          </a:endParaRPr>
        </a:p>
      </dgm:t>
    </dgm:pt>
    <dgm:pt modelId="{099D2D4F-E3CC-4079-A952-D3FD5061F83F}" type="parTrans" cxnId="{BBEDFC0B-5B5F-4FE5-B96B-0057C2960AA6}">
      <dgm:prSet/>
      <dgm:spPr/>
      <dgm:t>
        <a:bodyPr/>
        <a:lstStyle/>
        <a:p>
          <a:pPr rtl="1"/>
          <a:endParaRPr lang="fa-IR" b="1">
            <a:cs typeface="B Titr" pitchFamily="2" charset="-78"/>
          </a:endParaRPr>
        </a:p>
      </dgm:t>
    </dgm:pt>
    <dgm:pt modelId="{A04D276B-C11C-416F-B95C-4EF4AF5A3C75}" type="sibTrans" cxnId="{BBEDFC0B-5B5F-4FE5-B96B-0057C2960AA6}">
      <dgm:prSet/>
      <dgm:spPr/>
      <dgm:t>
        <a:bodyPr/>
        <a:lstStyle/>
        <a:p>
          <a:pPr rtl="1"/>
          <a:endParaRPr lang="fa-IR" b="1">
            <a:cs typeface="B Titr" pitchFamily="2" charset="-78"/>
          </a:endParaRPr>
        </a:p>
      </dgm:t>
    </dgm:pt>
    <dgm:pt modelId="{D358675A-0591-49A4-8BBE-58A51DE6D551}">
      <dgm:prSet custT="1"/>
      <dgm:spPr/>
      <dgm:t>
        <a:bodyPr/>
        <a:lstStyle/>
        <a:p>
          <a:pPr rtl="1"/>
          <a:r>
            <a:rPr lang="en-US" sz="1500" dirty="0" smtClean="0">
              <a:cs typeface="B Titr" pitchFamily="2" charset="-78"/>
            </a:rPr>
            <a:t>A-9</a:t>
          </a:r>
          <a:r>
            <a:rPr lang="fa-IR" sz="1500" dirty="0" smtClean="0">
              <a:cs typeface="B Titr" pitchFamily="2" charset="-78"/>
            </a:rPr>
            <a:t> </a:t>
          </a:r>
          <a:r>
            <a:rPr lang="ar-SA" sz="1500" dirty="0" smtClean="0">
              <a:cs typeface="B Titr" pitchFamily="2" charset="-78"/>
            </a:rPr>
            <a:t>کنترل دسترسی</a:t>
          </a:r>
          <a:endParaRPr lang="fa-IR" sz="1500" dirty="0" smtClean="0">
            <a:cs typeface="B Titr" pitchFamily="2" charset="-78"/>
          </a:endParaRPr>
        </a:p>
      </dgm:t>
    </dgm:pt>
    <dgm:pt modelId="{51DF4CD5-B744-432D-887D-4FCEB71A2B6E}" type="parTrans" cxnId="{539CED6C-EDC0-40EB-821F-B728986AA5EC}">
      <dgm:prSet/>
      <dgm:spPr/>
      <dgm:t>
        <a:bodyPr/>
        <a:lstStyle/>
        <a:p>
          <a:pPr rtl="1"/>
          <a:endParaRPr lang="fa-IR" b="1">
            <a:cs typeface="B Titr" pitchFamily="2" charset="-78"/>
          </a:endParaRPr>
        </a:p>
      </dgm:t>
    </dgm:pt>
    <dgm:pt modelId="{2565F840-924A-4624-8821-34CB9654669C}" type="sibTrans" cxnId="{539CED6C-EDC0-40EB-821F-B728986AA5EC}">
      <dgm:prSet/>
      <dgm:spPr/>
      <dgm:t>
        <a:bodyPr/>
        <a:lstStyle/>
        <a:p>
          <a:pPr rtl="1"/>
          <a:endParaRPr lang="fa-IR" b="1">
            <a:cs typeface="B Titr" pitchFamily="2" charset="-78"/>
          </a:endParaRPr>
        </a:p>
      </dgm:t>
    </dgm:pt>
    <dgm:pt modelId="{CD3BEFB1-7893-4870-B31C-DE6C07681752}">
      <dgm:prSet custT="1"/>
      <dgm:spPr/>
      <dgm:t>
        <a:bodyPr/>
        <a:lstStyle/>
        <a:p>
          <a:pPr rtl="1"/>
          <a:r>
            <a:rPr lang="en-US" sz="1500" dirty="0" smtClean="0">
              <a:cs typeface="B Titr" pitchFamily="2" charset="-78"/>
            </a:rPr>
            <a:t>A-11</a:t>
          </a:r>
          <a:r>
            <a:rPr lang="fa-IR" sz="1500" dirty="0" smtClean="0">
              <a:cs typeface="B Titr" pitchFamily="2" charset="-78"/>
            </a:rPr>
            <a:t> </a:t>
          </a:r>
          <a:r>
            <a:rPr lang="ar-SA" sz="1500" dirty="0" smtClean="0">
              <a:cs typeface="B Titr" pitchFamily="2" charset="-78"/>
            </a:rPr>
            <a:t>امنیت فیزیکی و محیطی</a:t>
          </a:r>
          <a:endParaRPr lang="fa-IR" sz="1500" dirty="0" smtClean="0">
            <a:cs typeface="B Titr" pitchFamily="2" charset="-78"/>
          </a:endParaRPr>
        </a:p>
      </dgm:t>
    </dgm:pt>
    <dgm:pt modelId="{F0224604-BA31-4036-A779-0558B052CAD2}" type="parTrans" cxnId="{2E966B9A-A67C-44D8-9468-4DFFAF3E0ED2}">
      <dgm:prSet/>
      <dgm:spPr/>
      <dgm:t>
        <a:bodyPr/>
        <a:lstStyle/>
        <a:p>
          <a:pPr rtl="1"/>
          <a:endParaRPr lang="fa-IR" b="1">
            <a:cs typeface="B Titr" pitchFamily="2" charset="-78"/>
          </a:endParaRPr>
        </a:p>
      </dgm:t>
    </dgm:pt>
    <dgm:pt modelId="{08BD6FB5-D003-4941-974D-D588E8126DAD}" type="sibTrans" cxnId="{2E966B9A-A67C-44D8-9468-4DFFAF3E0ED2}">
      <dgm:prSet/>
      <dgm:spPr/>
      <dgm:t>
        <a:bodyPr/>
        <a:lstStyle/>
        <a:p>
          <a:pPr rtl="1"/>
          <a:endParaRPr lang="fa-IR" b="1">
            <a:cs typeface="B Titr" pitchFamily="2" charset="-78"/>
          </a:endParaRPr>
        </a:p>
      </dgm:t>
    </dgm:pt>
    <dgm:pt modelId="{52BAC2EA-93E6-40E1-821E-1189CBE9756F}">
      <dgm:prSet custT="1"/>
      <dgm:spPr/>
      <dgm:t>
        <a:bodyPr/>
        <a:lstStyle/>
        <a:p>
          <a:pPr rtl="1"/>
          <a:r>
            <a:rPr lang="en-US" sz="1500" dirty="0" smtClean="0">
              <a:cs typeface="B Titr" pitchFamily="2" charset="-78"/>
            </a:rPr>
            <a:t>A-12</a:t>
          </a:r>
          <a:r>
            <a:rPr lang="fa-IR" sz="1500" dirty="0" smtClean="0">
              <a:cs typeface="B Titr" pitchFamily="2" charset="-78"/>
            </a:rPr>
            <a:t> </a:t>
          </a:r>
          <a:r>
            <a:rPr lang="ar-SA" sz="1500" dirty="0" smtClean="0">
              <a:cs typeface="B Titr" pitchFamily="2" charset="-78"/>
            </a:rPr>
            <a:t>امنیت عملیات</a:t>
          </a:r>
          <a:endParaRPr lang="fa-IR" sz="1500" dirty="0" smtClean="0">
            <a:cs typeface="B Titr" pitchFamily="2" charset="-78"/>
          </a:endParaRPr>
        </a:p>
      </dgm:t>
    </dgm:pt>
    <dgm:pt modelId="{40B447AD-B61C-4068-B656-2ABA7A34DEF3}" type="parTrans" cxnId="{C7BED46F-202F-4225-81AE-BC9854539265}">
      <dgm:prSet/>
      <dgm:spPr/>
      <dgm:t>
        <a:bodyPr/>
        <a:lstStyle/>
        <a:p>
          <a:pPr rtl="1"/>
          <a:endParaRPr lang="fa-IR" b="1">
            <a:cs typeface="B Titr" pitchFamily="2" charset="-78"/>
          </a:endParaRPr>
        </a:p>
      </dgm:t>
    </dgm:pt>
    <dgm:pt modelId="{B18BEB81-AF28-437E-B829-8F20792A712E}" type="sibTrans" cxnId="{C7BED46F-202F-4225-81AE-BC9854539265}">
      <dgm:prSet/>
      <dgm:spPr/>
      <dgm:t>
        <a:bodyPr/>
        <a:lstStyle/>
        <a:p>
          <a:pPr rtl="1"/>
          <a:endParaRPr lang="fa-IR" b="1">
            <a:cs typeface="B Titr" pitchFamily="2" charset="-78"/>
          </a:endParaRPr>
        </a:p>
      </dgm:t>
    </dgm:pt>
    <dgm:pt modelId="{8965B9E8-DBF9-4B4A-98DE-29FCB336DD14}">
      <dgm:prSet custT="1"/>
      <dgm:spPr/>
      <dgm:t>
        <a:bodyPr/>
        <a:lstStyle/>
        <a:p>
          <a:pPr rtl="1"/>
          <a:r>
            <a:rPr lang="en-US" sz="1500" dirty="0" smtClean="0">
              <a:cs typeface="B Titr" pitchFamily="2" charset="-78"/>
            </a:rPr>
            <a:t>A-13</a:t>
          </a:r>
          <a:r>
            <a:rPr lang="fa-IR" sz="1500" dirty="0" smtClean="0">
              <a:cs typeface="B Titr" pitchFamily="2" charset="-78"/>
            </a:rPr>
            <a:t> </a:t>
          </a:r>
          <a:r>
            <a:rPr lang="ar-SA" sz="1500" dirty="0" smtClean="0">
              <a:cs typeface="B Titr" pitchFamily="2" charset="-78"/>
            </a:rPr>
            <a:t>امنیت ارتباطات</a:t>
          </a:r>
          <a:endParaRPr lang="fa-IR" sz="1500" dirty="0" smtClean="0">
            <a:cs typeface="B Titr" pitchFamily="2" charset="-78"/>
          </a:endParaRPr>
        </a:p>
      </dgm:t>
    </dgm:pt>
    <dgm:pt modelId="{676229D4-3579-40B2-B4DC-136E2C0EB5E4}" type="parTrans" cxnId="{2DAAA485-FBE0-4840-B9A4-98795ED73B70}">
      <dgm:prSet/>
      <dgm:spPr/>
      <dgm:t>
        <a:bodyPr/>
        <a:lstStyle/>
        <a:p>
          <a:pPr rtl="1"/>
          <a:endParaRPr lang="fa-IR" b="1">
            <a:cs typeface="B Titr" pitchFamily="2" charset="-78"/>
          </a:endParaRPr>
        </a:p>
      </dgm:t>
    </dgm:pt>
    <dgm:pt modelId="{278A20B2-1A33-492D-B182-5D2ACA12B28C}" type="sibTrans" cxnId="{2DAAA485-FBE0-4840-B9A4-98795ED73B70}">
      <dgm:prSet/>
      <dgm:spPr/>
      <dgm:t>
        <a:bodyPr/>
        <a:lstStyle/>
        <a:p>
          <a:pPr rtl="1"/>
          <a:endParaRPr lang="fa-IR" b="1">
            <a:cs typeface="B Titr" pitchFamily="2" charset="-78"/>
          </a:endParaRPr>
        </a:p>
      </dgm:t>
    </dgm:pt>
    <dgm:pt modelId="{84A7A188-A674-495F-AEB1-500ED6CA3A69}">
      <dgm:prSet custT="1"/>
      <dgm:spPr/>
      <dgm:t>
        <a:bodyPr/>
        <a:lstStyle/>
        <a:p>
          <a:pPr rtl="1"/>
          <a:r>
            <a:rPr lang="en-US" sz="1500" dirty="0" smtClean="0">
              <a:cs typeface="B Titr" pitchFamily="2" charset="-78"/>
            </a:rPr>
            <a:t>A-14</a:t>
          </a:r>
          <a:r>
            <a:rPr lang="fa-IR" sz="1500" dirty="0" smtClean="0">
              <a:cs typeface="B Titr" pitchFamily="2" charset="-78"/>
            </a:rPr>
            <a:t> اکتساب</a:t>
          </a:r>
          <a:r>
            <a:rPr lang="ar-SA" sz="1500" dirty="0" smtClean="0">
              <a:cs typeface="B Titr" pitchFamily="2" charset="-78"/>
            </a:rPr>
            <a:t>، توسعه و نگهداری سیستم</a:t>
          </a:r>
          <a:endParaRPr lang="fa-IR" sz="1500" dirty="0" smtClean="0">
            <a:cs typeface="B Titr" pitchFamily="2" charset="-78"/>
          </a:endParaRPr>
        </a:p>
      </dgm:t>
    </dgm:pt>
    <dgm:pt modelId="{68F1AA63-25E5-44B1-98B2-6E9361595F01}" type="parTrans" cxnId="{6FF0DA2D-F095-4401-A55F-0155425145C6}">
      <dgm:prSet/>
      <dgm:spPr/>
      <dgm:t>
        <a:bodyPr/>
        <a:lstStyle/>
        <a:p>
          <a:pPr rtl="1"/>
          <a:endParaRPr lang="fa-IR" b="1">
            <a:cs typeface="B Titr" pitchFamily="2" charset="-78"/>
          </a:endParaRPr>
        </a:p>
      </dgm:t>
    </dgm:pt>
    <dgm:pt modelId="{354C85E2-A910-4DC8-83A9-3D8E0A1DC324}" type="sibTrans" cxnId="{6FF0DA2D-F095-4401-A55F-0155425145C6}">
      <dgm:prSet/>
      <dgm:spPr/>
      <dgm:t>
        <a:bodyPr/>
        <a:lstStyle/>
        <a:p>
          <a:pPr rtl="1"/>
          <a:endParaRPr lang="fa-IR" b="1">
            <a:cs typeface="B Titr" pitchFamily="2" charset="-78"/>
          </a:endParaRPr>
        </a:p>
      </dgm:t>
    </dgm:pt>
    <dgm:pt modelId="{D8175FAF-D58E-4DB6-8AD3-F89CA654AB6E}">
      <dgm:prSet custT="1"/>
      <dgm:spPr/>
      <dgm:t>
        <a:bodyPr/>
        <a:lstStyle/>
        <a:p>
          <a:pPr rtl="1"/>
          <a:r>
            <a:rPr lang="en-US" sz="1500" dirty="0" smtClean="0">
              <a:cs typeface="B Titr" pitchFamily="2" charset="-78"/>
            </a:rPr>
            <a:t>A-15</a:t>
          </a:r>
          <a:r>
            <a:rPr lang="fa-IR" sz="1500" dirty="0" smtClean="0">
              <a:cs typeface="B Titr" pitchFamily="2" charset="-78"/>
            </a:rPr>
            <a:t> ارتباط با تأمین کنندگان</a:t>
          </a:r>
        </a:p>
      </dgm:t>
    </dgm:pt>
    <dgm:pt modelId="{F7DA45DC-088D-4F9B-AD74-69CB5C3250B2}" type="parTrans" cxnId="{5EF5DFD9-CFE9-455E-BD2B-82AA078315E2}">
      <dgm:prSet/>
      <dgm:spPr/>
      <dgm:t>
        <a:bodyPr/>
        <a:lstStyle/>
        <a:p>
          <a:pPr rtl="1"/>
          <a:endParaRPr lang="fa-IR" b="1">
            <a:cs typeface="B Titr" pitchFamily="2" charset="-78"/>
          </a:endParaRPr>
        </a:p>
      </dgm:t>
    </dgm:pt>
    <dgm:pt modelId="{8BC201BD-4678-47F9-809E-ED776968F3AB}" type="sibTrans" cxnId="{5EF5DFD9-CFE9-455E-BD2B-82AA078315E2}">
      <dgm:prSet/>
      <dgm:spPr/>
      <dgm:t>
        <a:bodyPr/>
        <a:lstStyle/>
        <a:p>
          <a:pPr rtl="1"/>
          <a:endParaRPr lang="fa-IR" b="1">
            <a:cs typeface="B Titr" pitchFamily="2" charset="-78"/>
          </a:endParaRPr>
        </a:p>
      </dgm:t>
    </dgm:pt>
    <dgm:pt modelId="{770895BF-95CB-498F-89A5-AD676EB89698}">
      <dgm:prSet custT="1"/>
      <dgm:spPr/>
      <dgm:t>
        <a:bodyPr/>
        <a:lstStyle/>
        <a:p>
          <a:pPr rtl="1"/>
          <a:r>
            <a:rPr lang="en-US" sz="1500" dirty="0" smtClean="0">
              <a:cs typeface="B Titr" pitchFamily="2" charset="-78"/>
            </a:rPr>
            <a:t>A-10</a:t>
          </a:r>
          <a:r>
            <a:rPr lang="fa-IR" sz="1500" dirty="0" smtClean="0">
              <a:cs typeface="B Titr" pitchFamily="2" charset="-78"/>
            </a:rPr>
            <a:t> </a:t>
          </a:r>
          <a:r>
            <a:rPr lang="ar-SA" sz="1500" dirty="0" smtClean="0">
              <a:cs typeface="B Titr" pitchFamily="2" charset="-78"/>
            </a:rPr>
            <a:t>رمزنگاری</a:t>
          </a:r>
          <a:endParaRPr lang="fa-IR" sz="1500" dirty="0" smtClean="0">
            <a:cs typeface="B Titr" pitchFamily="2" charset="-78"/>
          </a:endParaRPr>
        </a:p>
      </dgm:t>
    </dgm:pt>
    <dgm:pt modelId="{5FFF92EC-F9DA-44EA-98F0-BF7DDD4181D1}" type="parTrans" cxnId="{9EBE73C3-C807-48CE-9C11-AAFE115B1581}">
      <dgm:prSet/>
      <dgm:spPr/>
      <dgm:t>
        <a:bodyPr/>
        <a:lstStyle/>
        <a:p>
          <a:pPr rtl="1"/>
          <a:endParaRPr lang="fa-IR" b="1">
            <a:cs typeface="B Titr" pitchFamily="2" charset="-78"/>
          </a:endParaRPr>
        </a:p>
      </dgm:t>
    </dgm:pt>
    <dgm:pt modelId="{3005A230-E534-41BC-A9B0-ABF0A637A39A}" type="sibTrans" cxnId="{9EBE73C3-C807-48CE-9C11-AAFE115B1581}">
      <dgm:prSet/>
      <dgm:spPr/>
      <dgm:t>
        <a:bodyPr/>
        <a:lstStyle/>
        <a:p>
          <a:pPr rtl="1"/>
          <a:endParaRPr lang="fa-IR" b="1">
            <a:cs typeface="B Titr" pitchFamily="2" charset="-78"/>
          </a:endParaRPr>
        </a:p>
      </dgm:t>
    </dgm:pt>
    <dgm:pt modelId="{14746D9D-A674-4CA1-A4B3-20EAF6CCD427}">
      <dgm:prSet custT="1"/>
      <dgm:spPr/>
      <dgm:t>
        <a:bodyPr/>
        <a:lstStyle/>
        <a:p>
          <a:pPr rtl="1"/>
          <a:r>
            <a:rPr lang="en-US" sz="1500" dirty="0" smtClean="0">
              <a:cs typeface="B Titr" pitchFamily="2" charset="-78"/>
            </a:rPr>
            <a:t>A-7</a:t>
          </a:r>
          <a:r>
            <a:rPr lang="fa-IR" sz="1500" dirty="0" smtClean="0">
              <a:cs typeface="B Titr" pitchFamily="2" charset="-78"/>
            </a:rPr>
            <a:t>- </a:t>
          </a:r>
          <a:r>
            <a:rPr lang="ar-SA" sz="1500" dirty="0" smtClean="0">
              <a:cs typeface="B Titr" pitchFamily="2" charset="-78"/>
            </a:rPr>
            <a:t>امنیت منابع انسانی</a:t>
          </a:r>
          <a:endParaRPr lang="fa-IR" sz="1500" b="1" dirty="0" smtClean="0">
            <a:latin typeface="Liberation Sans"/>
            <a:ea typeface="DejaVu Sans"/>
            <a:cs typeface="B Titr" pitchFamily="2" charset="-78"/>
          </a:endParaRPr>
        </a:p>
      </dgm:t>
    </dgm:pt>
    <dgm:pt modelId="{ED56FA13-7EAB-4601-BB15-5868B89AD34F}" type="parTrans" cxnId="{93CC4722-F4FE-4496-8AE0-5C94CAB568F7}">
      <dgm:prSet/>
      <dgm:spPr/>
      <dgm:t>
        <a:bodyPr/>
        <a:lstStyle/>
        <a:p>
          <a:pPr rtl="1"/>
          <a:endParaRPr lang="fa-IR" b="1">
            <a:cs typeface="B Titr" pitchFamily="2" charset="-78"/>
          </a:endParaRPr>
        </a:p>
      </dgm:t>
    </dgm:pt>
    <dgm:pt modelId="{5CC52BFC-2DA1-4669-8F3F-287015B2AF76}" type="sibTrans" cxnId="{93CC4722-F4FE-4496-8AE0-5C94CAB568F7}">
      <dgm:prSet/>
      <dgm:spPr/>
      <dgm:t>
        <a:bodyPr/>
        <a:lstStyle/>
        <a:p>
          <a:pPr rtl="1"/>
          <a:endParaRPr lang="fa-IR" b="1">
            <a:cs typeface="B Titr" pitchFamily="2" charset="-78"/>
          </a:endParaRPr>
        </a:p>
      </dgm:t>
    </dgm:pt>
    <dgm:pt modelId="{13102380-A2B0-40A0-B41E-2BE722544436}">
      <dgm:prSet custT="1"/>
      <dgm:spPr/>
      <dgm:t>
        <a:bodyPr/>
        <a:lstStyle/>
        <a:p>
          <a:pPr rtl="1"/>
          <a:r>
            <a:rPr lang="en-US" sz="1500" dirty="0" smtClean="0">
              <a:cs typeface="B Titr" pitchFamily="2" charset="-78"/>
            </a:rPr>
            <a:t>A-16</a:t>
          </a:r>
          <a:r>
            <a:rPr lang="fa-IR" sz="1500" dirty="0" smtClean="0">
              <a:cs typeface="B Titr" pitchFamily="2" charset="-78"/>
            </a:rPr>
            <a:t> </a:t>
          </a:r>
          <a:r>
            <a:rPr lang="ar-SA" sz="1500" dirty="0" smtClean="0">
              <a:cs typeface="B Titr" pitchFamily="2" charset="-78"/>
            </a:rPr>
            <a:t>مدیریت حوادث امنیت اطلاعات</a:t>
          </a:r>
          <a:endParaRPr lang="fa-IR" sz="1500" dirty="0" smtClean="0">
            <a:cs typeface="B Titr" pitchFamily="2" charset="-78"/>
          </a:endParaRPr>
        </a:p>
      </dgm:t>
    </dgm:pt>
    <dgm:pt modelId="{0EA33CC4-6FE5-44FB-9BB7-B0F75D631F2B}" type="parTrans" cxnId="{85CE5E13-8D0B-43C4-8AC4-8823C24DABE5}">
      <dgm:prSet/>
      <dgm:spPr/>
      <dgm:t>
        <a:bodyPr/>
        <a:lstStyle/>
        <a:p>
          <a:endParaRPr lang="en-US">
            <a:cs typeface="B Titr" pitchFamily="2" charset="-78"/>
          </a:endParaRPr>
        </a:p>
      </dgm:t>
    </dgm:pt>
    <dgm:pt modelId="{18E29D24-A00D-46A8-8E43-DC15F3FD1280}" type="sibTrans" cxnId="{85CE5E13-8D0B-43C4-8AC4-8823C24DABE5}">
      <dgm:prSet/>
      <dgm:spPr/>
      <dgm:t>
        <a:bodyPr/>
        <a:lstStyle/>
        <a:p>
          <a:endParaRPr lang="en-US">
            <a:cs typeface="B Titr" pitchFamily="2" charset="-78"/>
          </a:endParaRPr>
        </a:p>
      </dgm:t>
    </dgm:pt>
    <dgm:pt modelId="{092CFDFD-8D92-4AF1-8520-C3CD9AA60F80}">
      <dgm:prSet custT="1"/>
      <dgm:spPr/>
      <dgm:t>
        <a:bodyPr/>
        <a:lstStyle/>
        <a:p>
          <a:pPr rtl="1"/>
          <a:r>
            <a:rPr lang="en-US" sz="1500" dirty="0" smtClean="0">
              <a:cs typeface="B Titr" pitchFamily="2" charset="-78"/>
            </a:rPr>
            <a:t>A-17</a:t>
          </a:r>
          <a:r>
            <a:rPr lang="fa-IR" sz="1500" dirty="0" smtClean="0">
              <a:cs typeface="B Titr" pitchFamily="2" charset="-78"/>
            </a:rPr>
            <a:t> </a:t>
          </a:r>
          <a:r>
            <a:rPr lang="ar-SA" sz="1500" dirty="0" smtClean="0">
              <a:cs typeface="B Titr" pitchFamily="2" charset="-78"/>
            </a:rPr>
            <a:t>جنبه‏های امنیت اطلاعات مدیریت تداوم کسب و کار</a:t>
          </a:r>
          <a:endParaRPr lang="fa-IR" sz="1500" dirty="0" smtClean="0">
            <a:cs typeface="B Titr" pitchFamily="2" charset="-78"/>
          </a:endParaRPr>
        </a:p>
      </dgm:t>
    </dgm:pt>
    <dgm:pt modelId="{70BF14D4-C575-4785-A048-5696B24207CB}" type="parTrans" cxnId="{6CAFBB68-1AFD-419F-8397-935FD3A48297}">
      <dgm:prSet/>
      <dgm:spPr/>
      <dgm:t>
        <a:bodyPr/>
        <a:lstStyle/>
        <a:p>
          <a:endParaRPr lang="en-US">
            <a:cs typeface="B Titr" pitchFamily="2" charset="-78"/>
          </a:endParaRPr>
        </a:p>
      </dgm:t>
    </dgm:pt>
    <dgm:pt modelId="{74901859-095A-4183-9EE8-81423B7D8737}" type="sibTrans" cxnId="{6CAFBB68-1AFD-419F-8397-935FD3A48297}">
      <dgm:prSet/>
      <dgm:spPr/>
      <dgm:t>
        <a:bodyPr/>
        <a:lstStyle/>
        <a:p>
          <a:endParaRPr lang="en-US">
            <a:cs typeface="B Titr" pitchFamily="2" charset="-78"/>
          </a:endParaRPr>
        </a:p>
      </dgm:t>
    </dgm:pt>
    <dgm:pt modelId="{4341BAEB-A3BA-4615-BAB2-E74C4B83834E}">
      <dgm:prSet custT="1"/>
      <dgm:spPr/>
      <dgm:t>
        <a:bodyPr/>
        <a:lstStyle/>
        <a:p>
          <a:pPr rtl="1"/>
          <a:r>
            <a:rPr lang="en-US" sz="1500" dirty="0" smtClean="0">
              <a:cs typeface="B Titr" pitchFamily="2" charset="-78"/>
            </a:rPr>
            <a:t>A-18</a:t>
          </a:r>
          <a:r>
            <a:rPr lang="fa-IR" sz="1500" dirty="0" smtClean="0">
              <a:cs typeface="B Titr" pitchFamily="2" charset="-78"/>
            </a:rPr>
            <a:t> </a:t>
          </a:r>
          <a:r>
            <a:rPr lang="ar-SA" sz="1500" dirty="0" smtClean="0">
              <a:cs typeface="B Titr" pitchFamily="2" charset="-78"/>
            </a:rPr>
            <a:t>انطباق</a:t>
          </a:r>
          <a:endParaRPr lang="fa-IR" sz="1500" dirty="0" smtClean="0">
            <a:cs typeface="B Titr" pitchFamily="2" charset="-78"/>
          </a:endParaRPr>
        </a:p>
      </dgm:t>
    </dgm:pt>
    <dgm:pt modelId="{842D1868-8CD8-4B61-BD3E-E594394B70CD}" type="parTrans" cxnId="{1F6322A9-6E85-477F-B8DC-75D1C41FEB2E}">
      <dgm:prSet/>
      <dgm:spPr/>
      <dgm:t>
        <a:bodyPr/>
        <a:lstStyle/>
        <a:p>
          <a:endParaRPr lang="en-US">
            <a:cs typeface="B Titr" pitchFamily="2" charset="-78"/>
          </a:endParaRPr>
        </a:p>
      </dgm:t>
    </dgm:pt>
    <dgm:pt modelId="{7B449910-8FB2-469F-B082-8D4FF43F29F5}" type="sibTrans" cxnId="{1F6322A9-6E85-477F-B8DC-75D1C41FEB2E}">
      <dgm:prSet/>
      <dgm:spPr/>
      <dgm:t>
        <a:bodyPr/>
        <a:lstStyle/>
        <a:p>
          <a:endParaRPr lang="en-US">
            <a:cs typeface="B Titr" pitchFamily="2" charset="-78"/>
          </a:endParaRPr>
        </a:p>
      </dgm:t>
    </dgm:pt>
    <dgm:pt modelId="{9C807C92-A061-438F-9519-590A948E9875}" type="pres">
      <dgm:prSet presAssocID="{2AB0E162-E7B1-4389-AE68-B0B717AD6312}" presName="cycle" presStyleCnt="0">
        <dgm:presLayoutVars>
          <dgm:dir/>
          <dgm:resizeHandles val="exact"/>
        </dgm:presLayoutVars>
      </dgm:prSet>
      <dgm:spPr/>
      <dgm:t>
        <a:bodyPr/>
        <a:lstStyle/>
        <a:p>
          <a:pPr rtl="1"/>
          <a:endParaRPr lang="fa-IR"/>
        </a:p>
      </dgm:t>
    </dgm:pt>
    <dgm:pt modelId="{D62D1E89-5B8F-41B0-8810-1EF0E82E8165}" type="pres">
      <dgm:prSet presAssocID="{642B053F-0DE7-4597-966A-27AAF6CD971C}" presName="node" presStyleLbl="node1" presStyleIdx="0" presStyleCnt="14" custScaleX="387868" custRadScaleRad="99999" custRadScaleInc="2352">
        <dgm:presLayoutVars>
          <dgm:bulletEnabled val="1"/>
        </dgm:presLayoutVars>
      </dgm:prSet>
      <dgm:spPr/>
      <dgm:t>
        <a:bodyPr/>
        <a:lstStyle/>
        <a:p>
          <a:pPr rtl="1"/>
          <a:endParaRPr lang="fa-IR"/>
        </a:p>
      </dgm:t>
    </dgm:pt>
    <dgm:pt modelId="{2E463E8B-644C-472E-8EC1-2552A1139A91}" type="pres">
      <dgm:prSet presAssocID="{642B053F-0DE7-4597-966A-27AAF6CD971C}" presName="spNode" presStyleCnt="0"/>
      <dgm:spPr/>
      <dgm:t>
        <a:bodyPr/>
        <a:lstStyle/>
        <a:p>
          <a:pPr rtl="1"/>
          <a:endParaRPr lang="fa-IR"/>
        </a:p>
      </dgm:t>
    </dgm:pt>
    <dgm:pt modelId="{D720CFB9-4743-4906-B0FA-F979B4D976ED}" type="pres">
      <dgm:prSet presAssocID="{0AEFCE20-F61F-42F9-A7E0-776119D410A1}" presName="sibTrans" presStyleLbl="sibTrans1D1" presStyleIdx="0" presStyleCnt="14" custScaleX="2000000"/>
      <dgm:spPr/>
      <dgm:t>
        <a:bodyPr/>
        <a:lstStyle/>
        <a:p>
          <a:pPr rtl="1"/>
          <a:endParaRPr lang="fa-IR"/>
        </a:p>
      </dgm:t>
    </dgm:pt>
    <dgm:pt modelId="{C93AE6E7-8261-42D5-8675-5B1B7237C10B}" type="pres">
      <dgm:prSet presAssocID="{42BC671D-055D-46B0-BC59-D69DE56131F7}" presName="node" presStyleLbl="node1" presStyleIdx="1" presStyleCnt="14" custScaleX="370434" custRadScaleRad="103282" custRadScaleInc="176936">
        <dgm:presLayoutVars>
          <dgm:bulletEnabled val="1"/>
        </dgm:presLayoutVars>
      </dgm:prSet>
      <dgm:spPr/>
      <dgm:t>
        <a:bodyPr/>
        <a:lstStyle/>
        <a:p>
          <a:pPr rtl="1"/>
          <a:endParaRPr lang="fa-IR"/>
        </a:p>
      </dgm:t>
    </dgm:pt>
    <dgm:pt modelId="{BEE73AF9-7CA8-418B-97FD-297139D550B6}" type="pres">
      <dgm:prSet presAssocID="{42BC671D-055D-46B0-BC59-D69DE56131F7}" presName="spNode" presStyleCnt="0"/>
      <dgm:spPr/>
      <dgm:t>
        <a:bodyPr/>
        <a:lstStyle/>
        <a:p>
          <a:pPr rtl="1"/>
          <a:endParaRPr lang="fa-IR"/>
        </a:p>
      </dgm:t>
    </dgm:pt>
    <dgm:pt modelId="{F3E9209E-A6BE-4FEF-BEAF-EC40493B2DA4}" type="pres">
      <dgm:prSet presAssocID="{A90C636D-DFAB-4647-BA77-D0EF33AED83F}" presName="sibTrans" presStyleLbl="sibTrans1D1" presStyleIdx="1" presStyleCnt="14" custScaleX="2000000"/>
      <dgm:spPr/>
      <dgm:t>
        <a:bodyPr/>
        <a:lstStyle/>
        <a:p>
          <a:pPr rtl="1"/>
          <a:endParaRPr lang="fa-IR"/>
        </a:p>
      </dgm:t>
    </dgm:pt>
    <dgm:pt modelId="{535C1A34-27B1-4A7E-8778-6BD17C08224A}" type="pres">
      <dgm:prSet presAssocID="{14746D9D-A674-4CA1-A4B3-20EAF6CCD427}" presName="node" presStyleLbl="node1" presStyleIdx="2" presStyleCnt="14" custScaleX="314584" custRadScaleRad="104396" custRadScaleInc="127978">
        <dgm:presLayoutVars>
          <dgm:bulletEnabled val="1"/>
        </dgm:presLayoutVars>
      </dgm:prSet>
      <dgm:spPr/>
      <dgm:t>
        <a:bodyPr/>
        <a:lstStyle/>
        <a:p>
          <a:pPr rtl="1"/>
          <a:endParaRPr lang="fa-IR"/>
        </a:p>
      </dgm:t>
    </dgm:pt>
    <dgm:pt modelId="{3D3AC976-C6B0-47EE-9C85-D94FBA8E22CE}" type="pres">
      <dgm:prSet presAssocID="{14746D9D-A674-4CA1-A4B3-20EAF6CCD427}" presName="spNode" presStyleCnt="0"/>
      <dgm:spPr/>
      <dgm:t>
        <a:bodyPr/>
        <a:lstStyle/>
        <a:p>
          <a:pPr rtl="1"/>
          <a:endParaRPr lang="fa-IR"/>
        </a:p>
      </dgm:t>
    </dgm:pt>
    <dgm:pt modelId="{008C7B30-3B5D-4868-BD8F-B8926AF88BC3}" type="pres">
      <dgm:prSet presAssocID="{5CC52BFC-2DA1-4669-8F3F-287015B2AF76}" presName="sibTrans" presStyleLbl="sibTrans1D1" presStyleIdx="2" presStyleCnt="14"/>
      <dgm:spPr/>
      <dgm:t>
        <a:bodyPr/>
        <a:lstStyle/>
        <a:p>
          <a:pPr rtl="1"/>
          <a:endParaRPr lang="fa-IR"/>
        </a:p>
      </dgm:t>
    </dgm:pt>
    <dgm:pt modelId="{12A2FE96-7C2D-421D-9F64-A7693576D88B}" type="pres">
      <dgm:prSet presAssocID="{106F4C80-464F-47AD-A1CF-B83312A19846}" presName="node" presStyleLbl="node1" presStyleIdx="3" presStyleCnt="14" custScaleX="326362" custRadScaleRad="104584" custRadScaleInc="30162">
        <dgm:presLayoutVars>
          <dgm:bulletEnabled val="1"/>
        </dgm:presLayoutVars>
      </dgm:prSet>
      <dgm:spPr/>
      <dgm:t>
        <a:bodyPr/>
        <a:lstStyle/>
        <a:p>
          <a:pPr rtl="1"/>
          <a:endParaRPr lang="fa-IR"/>
        </a:p>
      </dgm:t>
    </dgm:pt>
    <dgm:pt modelId="{F62F1508-47C3-4C49-B5F8-FD650D9DFF68}" type="pres">
      <dgm:prSet presAssocID="{106F4C80-464F-47AD-A1CF-B83312A19846}" presName="spNode" presStyleCnt="0"/>
      <dgm:spPr/>
      <dgm:t>
        <a:bodyPr/>
        <a:lstStyle/>
        <a:p>
          <a:pPr rtl="1"/>
          <a:endParaRPr lang="fa-IR"/>
        </a:p>
      </dgm:t>
    </dgm:pt>
    <dgm:pt modelId="{CE5A1FAC-FF9A-46F7-9EEE-6DEA69E13A03}" type="pres">
      <dgm:prSet presAssocID="{A04D276B-C11C-416F-B95C-4EF4AF5A3C75}" presName="sibTrans" presStyleLbl="sibTrans1D1" presStyleIdx="3" presStyleCnt="14" custScaleX="2000000"/>
      <dgm:spPr/>
      <dgm:t>
        <a:bodyPr/>
        <a:lstStyle/>
        <a:p>
          <a:pPr rtl="1"/>
          <a:endParaRPr lang="fa-IR"/>
        </a:p>
      </dgm:t>
    </dgm:pt>
    <dgm:pt modelId="{966B5CA1-033B-4FBB-A1DB-0D05D7B6CF7C}" type="pres">
      <dgm:prSet presAssocID="{D358675A-0591-49A4-8BBE-58A51DE6D551}" presName="node" presStyleLbl="node1" presStyleIdx="4" presStyleCnt="14" custScaleX="275349" custRadScaleRad="103894" custRadScaleInc="-87283">
        <dgm:presLayoutVars>
          <dgm:bulletEnabled val="1"/>
        </dgm:presLayoutVars>
      </dgm:prSet>
      <dgm:spPr/>
      <dgm:t>
        <a:bodyPr/>
        <a:lstStyle/>
        <a:p>
          <a:pPr rtl="1"/>
          <a:endParaRPr lang="fa-IR"/>
        </a:p>
      </dgm:t>
    </dgm:pt>
    <dgm:pt modelId="{E17C609F-583E-484C-BAF4-D5F4BF3B3D5D}" type="pres">
      <dgm:prSet presAssocID="{D358675A-0591-49A4-8BBE-58A51DE6D551}" presName="spNode" presStyleCnt="0"/>
      <dgm:spPr/>
      <dgm:t>
        <a:bodyPr/>
        <a:lstStyle/>
        <a:p>
          <a:pPr rtl="1"/>
          <a:endParaRPr lang="fa-IR"/>
        </a:p>
      </dgm:t>
    </dgm:pt>
    <dgm:pt modelId="{B7A8C6E4-7C92-41DE-B789-4DA110EA7CB1}" type="pres">
      <dgm:prSet presAssocID="{2565F840-924A-4624-8821-34CB9654669C}" presName="sibTrans" presStyleLbl="sibTrans1D1" presStyleIdx="4" presStyleCnt="14" custScaleX="2000000"/>
      <dgm:spPr/>
      <dgm:t>
        <a:bodyPr/>
        <a:lstStyle/>
        <a:p>
          <a:pPr rtl="1"/>
          <a:endParaRPr lang="fa-IR"/>
        </a:p>
      </dgm:t>
    </dgm:pt>
    <dgm:pt modelId="{2CDE8FB3-5078-4FB7-93C6-96D008E2FAB2}" type="pres">
      <dgm:prSet presAssocID="{770895BF-95CB-498F-89A5-AD676EB89698}" presName="node" presStyleLbl="node1" presStyleIdx="5" presStyleCnt="14" custScaleX="238701" custRadScaleRad="106373" custRadScaleInc="-155262">
        <dgm:presLayoutVars>
          <dgm:bulletEnabled val="1"/>
        </dgm:presLayoutVars>
      </dgm:prSet>
      <dgm:spPr/>
      <dgm:t>
        <a:bodyPr/>
        <a:lstStyle/>
        <a:p>
          <a:pPr rtl="1"/>
          <a:endParaRPr lang="fa-IR"/>
        </a:p>
      </dgm:t>
    </dgm:pt>
    <dgm:pt modelId="{8293D052-9AC9-4C33-AC6E-D13C24BDB1B3}" type="pres">
      <dgm:prSet presAssocID="{770895BF-95CB-498F-89A5-AD676EB89698}" presName="spNode" presStyleCnt="0"/>
      <dgm:spPr/>
      <dgm:t>
        <a:bodyPr/>
        <a:lstStyle/>
        <a:p>
          <a:pPr rtl="1"/>
          <a:endParaRPr lang="fa-IR"/>
        </a:p>
      </dgm:t>
    </dgm:pt>
    <dgm:pt modelId="{AA7914E8-2EDE-406A-87B5-28557FE9A0A0}" type="pres">
      <dgm:prSet presAssocID="{3005A230-E534-41BC-A9B0-ABF0A637A39A}" presName="sibTrans" presStyleLbl="sibTrans1D1" presStyleIdx="5" presStyleCnt="14"/>
      <dgm:spPr/>
      <dgm:t>
        <a:bodyPr/>
        <a:lstStyle/>
        <a:p>
          <a:pPr rtl="1"/>
          <a:endParaRPr lang="fa-IR"/>
        </a:p>
      </dgm:t>
    </dgm:pt>
    <dgm:pt modelId="{04CE8571-0AF8-4E72-88B7-96038A765D36}" type="pres">
      <dgm:prSet presAssocID="{CD3BEFB1-7893-4870-B31C-DE6C07681752}" presName="node" presStyleLbl="node1" presStyleIdx="6" presStyleCnt="14" custScaleX="367128" custRadScaleRad="105416" custRadScaleInc="-219809">
        <dgm:presLayoutVars>
          <dgm:bulletEnabled val="1"/>
        </dgm:presLayoutVars>
      </dgm:prSet>
      <dgm:spPr/>
      <dgm:t>
        <a:bodyPr/>
        <a:lstStyle/>
        <a:p>
          <a:pPr rtl="1"/>
          <a:endParaRPr lang="fa-IR"/>
        </a:p>
      </dgm:t>
    </dgm:pt>
    <dgm:pt modelId="{97B61C7F-544F-4F27-91EF-15BB0355058A}" type="pres">
      <dgm:prSet presAssocID="{CD3BEFB1-7893-4870-B31C-DE6C07681752}" presName="spNode" presStyleCnt="0"/>
      <dgm:spPr/>
      <dgm:t>
        <a:bodyPr/>
        <a:lstStyle/>
        <a:p>
          <a:pPr rtl="1"/>
          <a:endParaRPr lang="fa-IR"/>
        </a:p>
      </dgm:t>
    </dgm:pt>
    <dgm:pt modelId="{02209A85-68AC-46D8-A2C0-D2764B67EC85}" type="pres">
      <dgm:prSet presAssocID="{08BD6FB5-D003-4941-974D-D588E8126DAD}" presName="sibTrans" presStyleLbl="sibTrans1D1" presStyleIdx="6" presStyleCnt="14" custScaleX="2000000"/>
      <dgm:spPr/>
      <dgm:t>
        <a:bodyPr/>
        <a:lstStyle/>
        <a:p>
          <a:pPr rtl="1"/>
          <a:endParaRPr lang="fa-IR"/>
        </a:p>
      </dgm:t>
    </dgm:pt>
    <dgm:pt modelId="{C4673007-32AC-4B85-A885-57F2DF439B89}" type="pres">
      <dgm:prSet presAssocID="{52BAC2EA-93E6-40E1-821E-1189CBE9756F}" presName="node" presStyleLbl="node1" presStyleIdx="7" presStyleCnt="14" custScaleX="253320" custRadScaleRad="99144" custRadScaleInc="-47613">
        <dgm:presLayoutVars>
          <dgm:bulletEnabled val="1"/>
        </dgm:presLayoutVars>
      </dgm:prSet>
      <dgm:spPr/>
      <dgm:t>
        <a:bodyPr/>
        <a:lstStyle/>
        <a:p>
          <a:pPr rtl="1"/>
          <a:endParaRPr lang="fa-IR"/>
        </a:p>
      </dgm:t>
    </dgm:pt>
    <dgm:pt modelId="{68B61BBA-2E2E-43F8-9EAC-ABCD28632860}" type="pres">
      <dgm:prSet presAssocID="{52BAC2EA-93E6-40E1-821E-1189CBE9756F}" presName="spNode" presStyleCnt="0"/>
      <dgm:spPr/>
      <dgm:t>
        <a:bodyPr/>
        <a:lstStyle/>
        <a:p>
          <a:pPr rtl="1"/>
          <a:endParaRPr lang="fa-IR"/>
        </a:p>
      </dgm:t>
    </dgm:pt>
    <dgm:pt modelId="{544EAA6F-E1CD-4B81-8969-C49E4DCAD87A}" type="pres">
      <dgm:prSet presAssocID="{B18BEB81-AF28-437E-B829-8F20792A712E}" presName="sibTrans" presStyleLbl="sibTrans1D1" presStyleIdx="7" presStyleCnt="14" custScaleX="2000000"/>
      <dgm:spPr/>
      <dgm:t>
        <a:bodyPr/>
        <a:lstStyle/>
        <a:p>
          <a:pPr rtl="1"/>
          <a:endParaRPr lang="fa-IR"/>
        </a:p>
      </dgm:t>
    </dgm:pt>
    <dgm:pt modelId="{2C5FE26A-F2C6-4661-B227-CB62A85885AF}" type="pres">
      <dgm:prSet presAssocID="{8965B9E8-DBF9-4B4A-98DE-29FCB336DD14}" presName="node" presStyleLbl="node1" presStyleIdx="8" presStyleCnt="14" custScaleX="235368" custScaleY="136032" custRadScaleRad="103608" custRadScaleInc="117662">
        <dgm:presLayoutVars>
          <dgm:bulletEnabled val="1"/>
        </dgm:presLayoutVars>
      </dgm:prSet>
      <dgm:spPr/>
      <dgm:t>
        <a:bodyPr/>
        <a:lstStyle/>
        <a:p>
          <a:pPr rtl="1"/>
          <a:endParaRPr lang="fa-IR"/>
        </a:p>
      </dgm:t>
    </dgm:pt>
    <dgm:pt modelId="{09D70A61-BB8D-42E7-B349-2CD5B471F1BA}" type="pres">
      <dgm:prSet presAssocID="{8965B9E8-DBF9-4B4A-98DE-29FCB336DD14}" presName="spNode" presStyleCnt="0"/>
      <dgm:spPr/>
      <dgm:t>
        <a:bodyPr/>
        <a:lstStyle/>
        <a:p>
          <a:pPr rtl="1"/>
          <a:endParaRPr lang="fa-IR"/>
        </a:p>
      </dgm:t>
    </dgm:pt>
    <dgm:pt modelId="{24DF36A7-EC6D-4CF0-963F-0CC69D155A08}" type="pres">
      <dgm:prSet presAssocID="{278A20B2-1A33-492D-B182-5D2ACA12B28C}" presName="sibTrans" presStyleLbl="sibTrans1D1" presStyleIdx="8" presStyleCnt="14" custScaleX="2000000"/>
      <dgm:spPr/>
      <dgm:t>
        <a:bodyPr/>
        <a:lstStyle/>
        <a:p>
          <a:pPr rtl="1"/>
          <a:endParaRPr lang="fa-IR"/>
        </a:p>
      </dgm:t>
    </dgm:pt>
    <dgm:pt modelId="{92816CAA-A1C5-4269-8767-1C49B8C5DDE1}" type="pres">
      <dgm:prSet presAssocID="{84A7A188-A674-495F-AEB1-500ED6CA3A69}" presName="node" presStyleLbl="node1" presStyleIdx="9" presStyleCnt="14" custScaleX="259930" custScaleY="161396" custRadScaleRad="102770" custRadScaleInc="84513">
        <dgm:presLayoutVars>
          <dgm:bulletEnabled val="1"/>
        </dgm:presLayoutVars>
      </dgm:prSet>
      <dgm:spPr/>
      <dgm:t>
        <a:bodyPr/>
        <a:lstStyle/>
        <a:p>
          <a:pPr rtl="1"/>
          <a:endParaRPr lang="fa-IR"/>
        </a:p>
      </dgm:t>
    </dgm:pt>
    <dgm:pt modelId="{7971156A-C946-45AC-98A5-81951BC52C8D}" type="pres">
      <dgm:prSet presAssocID="{84A7A188-A674-495F-AEB1-500ED6CA3A69}" presName="spNode" presStyleCnt="0"/>
      <dgm:spPr/>
      <dgm:t>
        <a:bodyPr/>
        <a:lstStyle/>
        <a:p>
          <a:pPr rtl="1"/>
          <a:endParaRPr lang="fa-IR"/>
        </a:p>
      </dgm:t>
    </dgm:pt>
    <dgm:pt modelId="{6CA6BDB6-0A9B-426D-B770-53157F9752A8}" type="pres">
      <dgm:prSet presAssocID="{354C85E2-A910-4DC8-83A9-3D8E0A1DC324}" presName="sibTrans" presStyleLbl="sibTrans1D1" presStyleIdx="9" presStyleCnt="14" custScaleX="2000000"/>
      <dgm:spPr/>
      <dgm:t>
        <a:bodyPr/>
        <a:lstStyle/>
        <a:p>
          <a:pPr rtl="1"/>
          <a:endParaRPr lang="fa-IR"/>
        </a:p>
      </dgm:t>
    </dgm:pt>
    <dgm:pt modelId="{E5128695-AB8F-46BE-82D2-44ACEE29B1D4}" type="pres">
      <dgm:prSet presAssocID="{D8175FAF-D58E-4DB6-8AD3-F89CA654AB6E}" presName="node" presStyleLbl="node1" presStyleIdx="10" presStyleCnt="14" custScaleX="253320" custScaleY="143682" custRadScaleRad="102678" custRadScaleInc="62933">
        <dgm:presLayoutVars>
          <dgm:bulletEnabled val="1"/>
        </dgm:presLayoutVars>
      </dgm:prSet>
      <dgm:spPr/>
      <dgm:t>
        <a:bodyPr/>
        <a:lstStyle/>
        <a:p>
          <a:pPr rtl="1"/>
          <a:endParaRPr lang="fa-IR"/>
        </a:p>
      </dgm:t>
    </dgm:pt>
    <dgm:pt modelId="{0111AE78-9803-4066-9323-3BAF3F45CA05}" type="pres">
      <dgm:prSet presAssocID="{D8175FAF-D58E-4DB6-8AD3-F89CA654AB6E}" presName="spNode" presStyleCnt="0"/>
      <dgm:spPr/>
      <dgm:t>
        <a:bodyPr/>
        <a:lstStyle/>
        <a:p>
          <a:pPr rtl="1"/>
          <a:endParaRPr lang="fa-IR"/>
        </a:p>
      </dgm:t>
    </dgm:pt>
    <dgm:pt modelId="{9A748BA7-B97E-4CB5-9007-4EFBB9F13849}" type="pres">
      <dgm:prSet presAssocID="{8BC201BD-4678-47F9-809E-ED776968F3AB}" presName="sibTrans" presStyleLbl="sibTrans1D1" presStyleIdx="10" presStyleCnt="14" custScaleX="2000000"/>
      <dgm:spPr/>
      <dgm:t>
        <a:bodyPr/>
        <a:lstStyle/>
        <a:p>
          <a:pPr rtl="1"/>
          <a:endParaRPr lang="fa-IR"/>
        </a:p>
      </dgm:t>
    </dgm:pt>
    <dgm:pt modelId="{0A49FF0A-14ED-4298-8840-85AFCA5EAC23}" type="pres">
      <dgm:prSet presAssocID="{13102380-A2B0-40A0-B41E-2BE722544436}" presName="node" presStyleLbl="node1" presStyleIdx="11" presStyleCnt="14" custScaleX="253320" custScaleY="144601" custRadScaleRad="102383" custRadScaleInc="-3549">
        <dgm:presLayoutVars>
          <dgm:bulletEnabled val="1"/>
        </dgm:presLayoutVars>
      </dgm:prSet>
      <dgm:spPr/>
      <dgm:t>
        <a:bodyPr/>
        <a:lstStyle/>
        <a:p>
          <a:endParaRPr lang="en-US"/>
        </a:p>
      </dgm:t>
    </dgm:pt>
    <dgm:pt modelId="{BF009A55-9C46-4F18-9239-DA4DA96309B4}" type="pres">
      <dgm:prSet presAssocID="{13102380-A2B0-40A0-B41E-2BE722544436}" presName="spNode" presStyleCnt="0"/>
      <dgm:spPr/>
    </dgm:pt>
    <dgm:pt modelId="{C0BFA252-0551-48B5-9B18-F0A994E17B14}" type="pres">
      <dgm:prSet presAssocID="{18E29D24-A00D-46A8-8E43-DC15F3FD1280}" presName="sibTrans" presStyleLbl="sibTrans1D1" presStyleIdx="11" presStyleCnt="14" custScaleX="2000000"/>
      <dgm:spPr/>
      <dgm:t>
        <a:bodyPr/>
        <a:lstStyle/>
        <a:p>
          <a:endParaRPr lang="en-US"/>
        </a:p>
      </dgm:t>
    </dgm:pt>
    <dgm:pt modelId="{9111C2FB-8CC5-4E76-BFE2-F9072883DC1E}" type="pres">
      <dgm:prSet presAssocID="{092CFDFD-8D92-4AF1-8520-C3CD9AA60F80}" presName="node" presStyleLbl="node1" presStyleIdx="12" presStyleCnt="14" custScaleX="355679" custScaleY="136037" custRadScaleRad="102518" custRadScaleInc="-76767">
        <dgm:presLayoutVars>
          <dgm:bulletEnabled val="1"/>
        </dgm:presLayoutVars>
      </dgm:prSet>
      <dgm:spPr/>
      <dgm:t>
        <a:bodyPr/>
        <a:lstStyle/>
        <a:p>
          <a:endParaRPr lang="en-US"/>
        </a:p>
      </dgm:t>
    </dgm:pt>
    <dgm:pt modelId="{204E04AE-2962-41A6-9B40-4ECE95D28AC0}" type="pres">
      <dgm:prSet presAssocID="{092CFDFD-8D92-4AF1-8520-C3CD9AA60F80}" presName="spNode" presStyleCnt="0"/>
      <dgm:spPr/>
    </dgm:pt>
    <dgm:pt modelId="{9A6377C6-E5B1-4083-8661-15A35FE553DC}" type="pres">
      <dgm:prSet presAssocID="{74901859-095A-4183-9EE8-81423B7D8737}" presName="sibTrans" presStyleLbl="sibTrans1D1" presStyleIdx="12" presStyleCnt="14" custScaleX="2000000"/>
      <dgm:spPr/>
      <dgm:t>
        <a:bodyPr/>
        <a:lstStyle/>
        <a:p>
          <a:endParaRPr lang="en-US"/>
        </a:p>
      </dgm:t>
    </dgm:pt>
    <dgm:pt modelId="{62B8D927-C4F4-4682-8923-CBC4EC1FD9B7}" type="pres">
      <dgm:prSet presAssocID="{4341BAEB-A3BA-4615-BAB2-E74C4B83834E}" presName="node" presStyleLbl="node1" presStyleIdx="13" presStyleCnt="14" custScaleX="253320" custRadScaleRad="102174" custRadScaleInc="-154763">
        <dgm:presLayoutVars>
          <dgm:bulletEnabled val="1"/>
        </dgm:presLayoutVars>
      </dgm:prSet>
      <dgm:spPr/>
      <dgm:t>
        <a:bodyPr/>
        <a:lstStyle/>
        <a:p>
          <a:endParaRPr lang="en-US"/>
        </a:p>
      </dgm:t>
    </dgm:pt>
    <dgm:pt modelId="{C9BC7BE1-CE0C-4183-BFAD-AEF775098B89}" type="pres">
      <dgm:prSet presAssocID="{4341BAEB-A3BA-4615-BAB2-E74C4B83834E}" presName="spNode" presStyleCnt="0"/>
      <dgm:spPr/>
    </dgm:pt>
    <dgm:pt modelId="{056D0FCF-5C23-4050-8F2D-2C160C5C99E7}" type="pres">
      <dgm:prSet presAssocID="{7B449910-8FB2-469F-B082-8D4FF43F29F5}" presName="sibTrans" presStyleLbl="sibTrans1D1" presStyleIdx="13" presStyleCnt="14" custScaleX="2000000"/>
      <dgm:spPr/>
      <dgm:t>
        <a:bodyPr/>
        <a:lstStyle/>
        <a:p>
          <a:endParaRPr lang="en-US"/>
        </a:p>
      </dgm:t>
    </dgm:pt>
  </dgm:ptLst>
  <dgm:cxnLst>
    <dgm:cxn modelId="{1D0C32B1-D49B-4BA6-9642-9F2001EB887A}" type="presOf" srcId="{3005A230-E534-41BC-A9B0-ABF0A637A39A}" destId="{AA7914E8-2EDE-406A-87B5-28557FE9A0A0}" srcOrd="0" destOrd="0" presId="urn:microsoft.com/office/officeart/2005/8/layout/cycle6"/>
    <dgm:cxn modelId="{2EDF7656-E5F4-4102-9F4E-04D1E56124BB}" type="presOf" srcId="{642B053F-0DE7-4597-966A-27AAF6CD971C}" destId="{D62D1E89-5B8F-41B0-8810-1EF0E82E8165}" srcOrd="0" destOrd="0" presId="urn:microsoft.com/office/officeart/2005/8/layout/cycle6"/>
    <dgm:cxn modelId="{C7BED46F-202F-4225-81AE-BC9854539265}" srcId="{2AB0E162-E7B1-4389-AE68-B0B717AD6312}" destId="{52BAC2EA-93E6-40E1-821E-1189CBE9756F}" srcOrd="7" destOrd="0" parTransId="{40B447AD-B61C-4068-B656-2ABA7A34DEF3}" sibTransId="{B18BEB81-AF28-437E-B829-8F20792A712E}"/>
    <dgm:cxn modelId="{085F2856-4605-4E82-BFEB-7B96563B80E2}" type="presOf" srcId="{18E29D24-A00D-46A8-8E43-DC15F3FD1280}" destId="{C0BFA252-0551-48B5-9B18-F0A994E17B14}" srcOrd="0" destOrd="0" presId="urn:microsoft.com/office/officeart/2005/8/layout/cycle6"/>
    <dgm:cxn modelId="{19BC5E07-04D0-4AF5-8862-2F252B7C0D86}" type="presOf" srcId="{13102380-A2B0-40A0-B41E-2BE722544436}" destId="{0A49FF0A-14ED-4298-8840-85AFCA5EAC23}" srcOrd="0" destOrd="0" presId="urn:microsoft.com/office/officeart/2005/8/layout/cycle6"/>
    <dgm:cxn modelId="{2DFDE327-F8DD-4ED8-A588-846F216BA444}" type="presOf" srcId="{5CC52BFC-2DA1-4669-8F3F-287015B2AF76}" destId="{008C7B30-3B5D-4868-BD8F-B8926AF88BC3}" srcOrd="0" destOrd="0" presId="urn:microsoft.com/office/officeart/2005/8/layout/cycle6"/>
    <dgm:cxn modelId="{7C6EADA6-1F82-4904-91AF-7462FAE4C46C}" type="presOf" srcId="{D8175FAF-D58E-4DB6-8AD3-F89CA654AB6E}" destId="{E5128695-AB8F-46BE-82D2-44ACEE29B1D4}" srcOrd="0" destOrd="0" presId="urn:microsoft.com/office/officeart/2005/8/layout/cycle6"/>
    <dgm:cxn modelId="{ADB58144-A621-4786-8959-8D670A7376B4}" type="presOf" srcId="{14746D9D-A674-4CA1-A4B3-20EAF6CCD427}" destId="{535C1A34-27B1-4A7E-8778-6BD17C08224A}" srcOrd="0" destOrd="0" presId="urn:microsoft.com/office/officeart/2005/8/layout/cycle6"/>
    <dgm:cxn modelId="{1B1A659E-1F13-45B2-9315-FF214B607D67}" type="presOf" srcId="{74901859-095A-4183-9EE8-81423B7D8737}" destId="{9A6377C6-E5B1-4083-8661-15A35FE553DC}" srcOrd="0" destOrd="0" presId="urn:microsoft.com/office/officeart/2005/8/layout/cycle6"/>
    <dgm:cxn modelId="{80CC9EE0-1075-4A15-B457-7A84E47574FE}" type="presOf" srcId="{8965B9E8-DBF9-4B4A-98DE-29FCB336DD14}" destId="{2C5FE26A-F2C6-4661-B227-CB62A85885AF}" srcOrd="0" destOrd="0" presId="urn:microsoft.com/office/officeart/2005/8/layout/cycle6"/>
    <dgm:cxn modelId="{BBEDFC0B-5B5F-4FE5-B96B-0057C2960AA6}" srcId="{2AB0E162-E7B1-4389-AE68-B0B717AD6312}" destId="{106F4C80-464F-47AD-A1CF-B83312A19846}" srcOrd="3" destOrd="0" parTransId="{099D2D4F-E3CC-4079-A952-D3FD5061F83F}" sibTransId="{A04D276B-C11C-416F-B95C-4EF4AF5A3C75}"/>
    <dgm:cxn modelId="{62FCB696-0718-4636-8ACD-BA584F3DCC3E}" type="presOf" srcId="{A04D276B-C11C-416F-B95C-4EF4AF5A3C75}" destId="{CE5A1FAC-FF9A-46F7-9EEE-6DEA69E13A03}" srcOrd="0" destOrd="0" presId="urn:microsoft.com/office/officeart/2005/8/layout/cycle6"/>
    <dgm:cxn modelId="{A037DCAE-0E39-4528-A013-0A1FECEAEA6B}" type="presOf" srcId="{0AEFCE20-F61F-42F9-A7E0-776119D410A1}" destId="{D720CFB9-4743-4906-B0FA-F979B4D976ED}" srcOrd="0" destOrd="0" presId="urn:microsoft.com/office/officeart/2005/8/layout/cycle6"/>
    <dgm:cxn modelId="{9EBE73C3-C807-48CE-9C11-AAFE115B1581}" srcId="{2AB0E162-E7B1-4389-AE68-B0B717AD6312}" destId="{770895BF-95CB-498F-89A5-AD676EB89698}" srcOrd="5" destOrd="0" parTransId="{5FFF92EC-F9DA-44EA-98F0-BF7DDD4181D1}" sibTransId="{3005A230-E534-41BC-A9B0-ABF0A637A39A}"/>
    <dgm:cxn modelId="{1F6322A9-6E85-477F-B8DC-75D1C41FEB2E}" srcId="{2AB0E162-E7B1-4389-AE68-B0B717AD6312}" destId="{4341BAEB-A3BA-4615-BAB2-E74C4B83834E}" srcOrd="13" destOrd="0" parTransId="{842D1868-8CD8-4B61-BD3E-E594394B70CD}" sibTransId="{7B449910-8FB2-469F-B082-8D4FF43F29F5}"/>
    <dgm:cxn modelId="{DBA47790-B977-4C74-B606-09D692B98243}" type="presOf" srcId="{08BD6FB5-D003-4941-974D-D588E8126DAD}" destId="{02209A85-68AC-46D8-A2C0-D2764B67EC85}" srcOrd="0" destOrd="0" presId="urn:microsoft.com/office/officeart/2005/8/layout/cycle6"/>
    <dgm:cxn modelId="{BF23260B-93C9-454B-B9D1-116E3BD8F2CF}" type="presOf" srcId="{84A7A188-A674-495F-AEB1-500ED6CA3A69}" destId="{92816CAA-A1C5-4269-8767-1C49B8C5DDE1}" srcOrd="0" destOrd="0" presId="urn:microsoft.com/office/officeart/2005/8/layout/cycle6"/>
    <dgm:cxn modelId="{85CE5E13-8D0B-43C4-8AC4-8823C24DABE5}" srcId="{2AB0E162-E7B1-4389-AE68-B0B717AD6312}" destId="{13102380-A2B0-40A0-B41E-2BE722544436}" srcOrd="11" destOrd="0" parTransId="{0EA33CC4-6FE5-44FB-9BB7-B0F75D631F2B}" sibTransId="{18E29D24-A00D-46A8-8E43-DC15F3FD1280}"/>
    <dgm:cxn modelId="{93CC4722-F4FE-4496-8AE0-5C94CAB568F7}" srcId="{2AB0E162-E7B1-4389-AE68-B0B717AD6312}" destId="{14746D9D-A674-4CA1-A4B3-20EAF6CCD427}" srcOrd="2" destOrd="0" parTransId="{ED56FA13-7EAB-4601-BB15-5868B89AD34F}" sibTransId="{5CC52BFC-2DA1-4669-8F3F-287015B2AF76}"/>
    <dgm:cxn modelId="{824F0318-2D1E-4177-B49C-E699770EF5C8}" type="presOf" srcId="{7B449910-8FB2-469F-B082-8D4FF43F29F5}" destId="{056D0FCF-5C23-4050-8F2D-2C160C5C99E7}" srcOrd="0" destOrd="0" presId="urn:microsoft.com/office/officeart/2005/8/layout/cycle6"/>
    <dgm:cxn modelId="{6CAFBB68-1AFD-419F-8397-935FD3A48297}" srcId="{2AB0E162-E7B1-4389-AE68-B0B717AD6312}" destId="{092CFDFD-8D92-4AF1-8520-C3CD9AA60F80}" srcOrd="12" destOrd="0" parTransId="{70BF14D4-C575-4785-A048-5696B24207CB}" sibTransId="{74901859-095A-4183-9EE8-81423B7D8737}"/>
    <dgm:cxn modelId="{CB49A761-878A-4241-B9DC-2D4EDC4144EF}" type="presOf" srcId="{A90C636D-DFAB-4647-BA77-D0EF33AED83F}" destId="{F3E9209E-A6BE-4FEF-BEAF-EC40493B2DA4}" srcOrd="0" destOrd="0" presId="urn:microsoft.com/office/officeart/2005/8/layout/cycle6"/>
    <dgm:cxn modelId="{B6C240F6-DE2D-41DD-A7AB-9F74F1BDC3C8}" type="presOf" srcId="{106F4C80-464F-47AD-A1CF-B83312A19846}" destId="{12A2FE96-7C2D-421D-9F64-A7693576D88B}" srcOrd="0" destOrd="0" presId="urn:microsoft.com/office/officeart/2005/8/layout/cycle6"/>
    <dgm:cxn modelId="{A56BB9A9-F4C8-46BC-BB60-91AAA35D0580}" type="presOf" srcId="{4341BAEB-A3BA-4615-BAB2-E74C4B83834E}" destId="{62B8D927-C4F4-4682-8923-CBC4EC1FD9B7}" srcOrd="0" destOrd="0" presId="urn:microsoft.com/office/officeart/2005/8/layout/cycle6"/>
    <dgm:cxn modelId="{6FF0DA2D-F095-4401-A55F-0155425145C6}" srcId="{2AB0E162-E7B1-4389-AE68-B0B717AD6312}" destId="{84A7A188-A674-495F-AEB1-500ED6CA3A69}" srcOrd="9" destOrd="0" parTransId="{68F1AA63-25E5-44B1-98B2-6E9361595F01}" sibTransId="{354C85E2-A910-4DC8-83A9-3D8E0A1DC324}"/>
    <dgm:cxn modelId="{2DAAA485-FBE0-4840-B9A4-98795ED73B70}" srcId="{2AB0E162-E7B1-4389-AE68-B0B717AD6312}" destId="{8965B9E8-DBF9-4B4A-98DE-29FCB336DD14}" srcOrd="8" destOrd="0" parTransId="{676229D4-3579-40B2-B4DC-136E2C0EB5E4}" sibTransId="{278A20B2-1A33-492D-B182-5D2ACA12B28C}"/>
    <dgm:cxn modelId="{325EB159-9911-46D1-86C9-A30BCDD5FAFC}" type="presOf" srcId="{278A20B2-1A33-492D-B182-5D2ACA12B28C}" destId="{24DF36A7-EC6D-4CF0-963F-0CC69D155A08}" srcOrd="0" destOrd="0" presId="urn:microsoft.com/office/officeart/2005/8/layout/cycle6"/>
    <dgm:cxn modelId="{B4507DE0-20C5-4C81-87A0-378970F3CB97}" type="presOf" srcId="{770895BF-95CB-498F-89A5-AD676EB89698}" destId="{2CDE8FB3-5078-4FB7-93C6-96D008E2FAB2}" srcOrd="0" destOrd="0" presId="urn:microsoft.com/office/officeart/2005/8/layout/cycle6"/>
    <dgm:cxn modelId="{18B1BC8D-951A-4916-8321-10A8CCB3E392}" srcId="{2AB0E162-E7B1-4389-AE68-B0B717AD6312}" destId="{642B053F-0DE7-4597-966A-27AAF6CD971C}" srcOrd="0" destOrd="0" parTransId="{3442AB47-9D8D-4883-8921-02ECF89EAF8A}" sibTransId="{0AEFCE20-F61F-42F9-A7E0-776119D410A1}"/>
    <dgm:cxn modelId="{3C5F5C4D-0A17-4179-A01F-6FBCDD99A0EE}" type="presOf" srcId="{2565F840-924A-4624-8821-34CB9654669C}" destId="{B7A8C6E4-7C92-41DE-B789-4DA110EA7CB1}" srcOrd="0" destOrd="0" presId="urn:microsoft.com/office/officeart/2005/8/layout/cycle6"/>
    <dgm:cxn modelId="{5FC922FC-61B0-41CE-8899-53E177D07B6E}" type="presOf" srcId="{52BAC2EA-93E6-40E1-821E-1189CBE9756F}" destId="{C4673007-32AC-4B85-A885-57F2DF439B89}" srcOrd="0" destOrd="0" presId="urn:microsoft.com/office/officeart/2005/8/layout/cycle6"/>
    <dgm:cxn modelId="{72C2023F-E4DD-498E-BF3B-88E951C4FD8F}" type="presOf" srcId="{42BC671D-055D-46B0-BC59-D69DE56131F7}" destId="{C93AE6E7-8261-42D5-8675-5B1B7237C10B}" srcOrd="0" destOrd="0" presId="urn:microsoft.com/office/officeart/2005/8/layout/cycle6"/>
    <dgm:cxn modelId="{45D8C301-C599-4760-813A-DEC12C7BC1D0}" type="presOf" srcId="{2AB0E162-E7B1-4389-AE68-B0B717AD6312}" destId="{9C807C92-A061-438F-9519-590A948E9875}" srcOrd="0" destOrd="0" presId="urn:microsoft.com/office/officeart/2005/8/layout/cycle6"/>
    <dgm:cxn modelId="{7F86D7E9-08B2-454F-9586-B594A6405F01}" type="presOf" srcId="{B18BEB81-AF28-437E-B829-8F20792A712E}" destId="{544EAA6F-E1CD-4B81-8969-C49E4DCAD87A}" srcOrd="0" destOrd="0" presId="urn:microsoft.com/office/officeart/2005/8/layout/cycle6"/>
    <dgm:cxn modelId="{04E324CC-B6C8-4503-912F-F010BC38E8B7}" type="presOf" srcId="{354C85E2-A910-4DC8-83A9-3D8E0A1DC324}" destId="{6CA6BDB6-0A9B-426D-B770-53157F9752A8}" srcOrd="0" destOrd="0" presId="urn:microsoft.com/office/officeart/2005/8/layout/cycle6"/>
    <dgm:cxn modelId="{2E966B9A-A67C-44D8-9468-4DFFAF3E0ED2}" srcId="{2AB0E162-E7B1-4389-AE68-B0B717AD6312}" destId="{CD3BEFB1-7893-4870-B31C-DE6C07681752}" srcOrd="6" destOrd="0" parTransId="{F0224604-BA31-4036-A779-0558B052CAD2}" sibTransId="{08BD6FB5-D003-4941-974D-D588E8126DAD}"/>
    <dgm:cxn modelId="{01C4A7B3-607F-4827-901E-8842BF55052B}" srcId="{2AB0E162-E7B1-4389-AE68-B0B717AD6312}" destId="{42BC671D-055D-46B0-BC59-D69DE56131F7}" srcOrd="1" destOrd="0" parTransId="{D1B1DCC6-1486-4A38-A6B4-A5DE7891CA8B}" sibTransId="{A90C636D-DFAB-4647-BA77-D0EF33AED83F}"/>
    <dgm:cxn modelId="{539CED6C-EDC0-40EB-821F-B728986AA5EC}" srcId="{2AB0E162-E7B1-4389-AE68-B0B717AD6312}" destId="{D358675A-0591-49A4-8BBE-58A51DE6D551}" srcOrd="4" destOrd="0" parTransId="{51DF4CD5-B744-432D-887D-4FCEB71A2B6E}" sibTransId="{2565F840-924A-4624-8821-34CB9654669C}"/>
    <dgm:cxn modelId="{5EF5DFD9-CFE9-455E-BD2B-82AA078315E2}" srcId="{2AB0E162-E7B1-4389-AE68-B0B717AD6312}" destId="{D8175FAF-D58E-4DB6-8AD3-F89CA654AB6E}" srcOrd="10" destOrd="0" parTransId="{F7DA45DC-088D-4F9B-AD74-69CB5C3250B2}" sibTransId="{8BC201BD-4678-47F9-809E-ED776968F3AB}"/>
    <dgm:cxn modelId="{89880CCD-8B79-410E-9B30-5EBF54F6A97D}" type="presOf" srcId="{8BC201BD-4678-47F9-809E-ED776968F3AB}" destId="{9A748BA7-B97E-4CB5-9007-4EFBB9F13849}" srcOrd="0" destOrd="0" presId="urn:microsoft.com/office/officeart/2005/8/layout/cycle6"/>
    <dgm:cxn modelId="{D1630B4B-F31C-4BD2-910F-E7C31D122E3D}" type="presOf" srcId="{CD3BEFB1-7893-4870-B31C-DE6C07681752}" destId="{04CE8571-0AF8-4E72-88B7-96038A765D36}" srcOrd="0" destOrd="0" presId="urn:microsoft.com/office/officeart/2005/8/layout/cycle6"/>
    <dgm:cxn modelId="{BFE5B085-1D0C-4DB0-8439-B1378A7548A7}" type="presOf" srcId="{D358675A-0591-49A4-8BBE-58A51DE6D551}" destId="{966B5CA1-033B-4FBB-A1DB-0D05D7B6CF7C}" srcOrd="0" destOrd="0" presId="urn:microsoft.com/office/officeart/2005/8/layout/cycle6"/>
    <dgm:cxn modelId="{4FE1CDDD-3EB1-4A33-BE78-0BC5A9D6E3CC}" type="presOf" srcId="{092CFDFD-8D92-4AF1-8520-C3CD9AA60F80}" destId="{9111C2FB-8CC5-4E76-BFE2-F9072883DC1E}" srcOrd="0" destOrd="0" presId="urn:microsoft.com/office/officeart/2005/8/layout/cycle6"/>
    <dgm:cxn modelId="{5C9E5F18-7249-460C-B180-6EFE32715D79}" type="presParOf" srcId="{9C807C92-A061-438F-9519-590A948E9875}" destId="{D62D1E89-5B8F-41B0-8810-1EF0E82E8165}" srcOrd="0" destOrd="0" presId="urn:microsoft.com/office/officeart/2005/8/layout/cycle6"/>
    <dgm:cxn modelId="{4DEA0431-1B12-4329-BB62-5C907C9E581F}" type="presParOf" srcId="{9C807C92-A061-438F-9519-590A948E9875}" destId="{2E463E8B-644C-472E-8EC1-2552A1139A91}" srcOrd="1" destOrd="0" presId="urn:microsoft.com/office/officeart/2005/8/layout/cycle6"/>
    <dgm:cxn modelId="{6515B682-90BF-4C7F-A81E-9374B17840CB}" type="presParOf" srcId="{9C807C92-A061-438F-9519-590A948E9875}" destId="{D720CFB9-4743-4906-B0FA-F979B4D976ED}" srcOrd="2" destOrd="0" presId="urn:microsoft.com/office/officeart/2005/8/layout/cycle6"/>
    <dgm:cxn modelId="{BCBFCC2C-E44A-4244-B568-0D51B9194E03}" type="presParOf" srcId="{9C807C92-A061-438F-9519-590A948E9875}" destId="{C93AE6E7-8261-42D5-8675-5B1B7237C10B}" srcOrd="3" destOrd="0" presId="urn:microsoft.com/office/officeart/2005/8/layout/cycle6"/>
    <dgm:cxn modelId="{F3FE1368-6D96-46F5-9C3B-78F8F9605893}" type="presParOf" srcId="{9C807C92-A061-438F-9519-590A948E9875}" destId="{BEE73AF9-7CA8-418B-97FD-297139D550B6}" srcOrd="4" destOrd="0" presId="urn:microsoft.com/office/officeart/2005/8/layout/cycle6"/>
    <dgm:cxn modelId="{A7890FBF-88F3-4DDC-A28F-A1BBA0EC3CF5}" type="presParOf" srcId="{9C807C92-A061-438F-9519-590A948E9875}" destId="{F3E9209E-A6BE-4FEF-BEAF-EC40493B2DA4}" srcOrd="5" destOrd="0" presId="urn:microsoft.com/office/officeart/2005/8/layout/cycle6"/>
    <dgm:cxn modelId="{B05F96FC-0FA3-4A65-8E8C-07D724FE4AA8}" type="presParOf" srcId="{9C807C92-A061-438F-9519-590A948E9875}" destId="{535C1A34-27B1-4A7E-8778-6BD17C08224A}" srcOrd="6" destOrd="0" presId="urn:microsoft.com/office/officeart/2005/8/layout/cycle6"/>
    <dgm:cxn modelId="{64DA0B2E-D000-4EC1-860E-F543D3E0B7B3}" type="presParOf" srcId="{9C807C92-A061-438F-9519-590A948E9875}" destId="{3D3AC976-C6B0-47EE-9C85-D94FBA8E22CE}" srcOrd="7" destOrd="0" presId="urn:microsoft.com/office/officeart/2005/8/layout/cycle6"/>
    <dgm:cxn modelId="{0E177BE0-1313-4A6E-BF19-C41BF4830650}" type="presParOf" srcId="{9C807C92-A061-438F-9519-590A948E9875}" destId="{008C7B30-3B5D-4868-BD8F-B8926AF88BC3}" srcOrd="8" destOrd="0" presId="urn:microsoft.com/office/officeart/2005/8/layout/cycle6"/>
    <dgm:cxn modelId="{BEE38E06-7749-45B8-B619-65C45C12DC98}" type="presParOf" srcId="{9C807C92-A061-438F-9519-590A948E9875}" destId="{12A2FE96-7C2D-421D-9F64-A7693576D88B}" srcOrd="9" destOrd="0" presId="urn:microsoft.com/office/officeart/2005/8/layout/cycle6"/>
    <dgm:cxn modelId="{03789A62-AB42-47B6-99BB-0E5AA157B3A8}" type="presParOf" srcId="{9C807C92-A061-438F-9519-590A948E9875}" destId="{F62F1508-47C3-4C49-B5F8-FD650D9DFF68}" srcOrd="10" destOrd="0" presId="urn:microsoft.com/office/officeart/2005/8/layout/cycle6"/>
    <dgm:cxn modelId="{7C5E810E-AE0C-43C6-88E0-5F7781FD137F}" type="presParOf" srcId="{9C807C92-A061-438F-9519-590A948E9875}" destId="{CE5A1FAC-FF9A-46F7-9EEE-6DEA69E13A03}" srcOrd="11" destOrd="0" presId="urn:microsoft.com/office/officeart/2005/8/layout/cycle6"/>
    <dgm:cxn modelId="{84105A1C-D362-429C-8658-B68C053EBAE2}" type="presParOf" srcId="{9C807C92-A061-438F-9519-590A948E9875}" destId="{966B5CA1-033B-4FBB-A1DB-0D05D7B6CF7C}" srcOrd="12" destOrd="0" presId="urn:microsoft.com/office/officeart/2005/8/layout/cycle6"/>
    <dgm:cxn modelId="{077887D8-F4F9-4DB2-9E63-65754B6279DD}" type="presParOf" srcId="{9C807C92-A061-438F-9519-590A948E9875}" destId="{E17C609F-583E-484C-BAF4-D5F4BF3B3D5D}" srcOrd="13" destOrd="0" presId="urn:microsoft.com/office/officeart/2005/8/layout/cycle6"/>
    <dgm:cxn modelId="{4C0BC8C6-78DC-4FFD-950A-62234F9445EA}" type="presParOf" srcId="{9C807C92-A061-438F-9519-590A948E9875}" destId="{B7A8C6E4-7C92-41DE-B789-4DA110EA7CB1}" srcOrd="14" destOrd="0" presId="urn:microsoft.com/office/officeart/2005/8/layout/cycle6"/>
    <dgm:cxn modelId="{0F180051-F499-44AD-B4DC-CF03F2EF96B9}" type="presParOf" srcId="{9C807C92-A061-438F-9519-590A948E9875}" destId="{2CDE8FB3-5078-4FB7-93C6-96D008E2FAB2}" srcOrd="15" destOrd="0" presId="urn:microsoft.com/office/officeart/2005/8/layout/cycle6"/>
    <dgm:cxn modelId="{CB4A16A0-DB3A-47B4-864D-4B652EA87329}" type="presParOf" srcId="{9C807C92-A061-438F-9519-590A948E9875}" destId="{8293D052-9AC9-4C33-AC6E-D13C24BDB1B3}" srcOrd="16" destOrd="0" presId="urn:microsoft.com/office/officeart/2005/8/layout/cycle6"/>
    <dgm:cxn modelId="{687253B0-C183-4017-83F0-0D890564AC78}" type="presParOf" srcId="{9C807C92-A061-438F-9519-590A948E9875}" destId="{AA7914E8-2EDE-406A-87B5-28557FE9A0A0}" srcOrd="17" destOrd="0" presId="urn:microsoft.com/office/officeart/2005/8/layout/cycle6"/>
    <dgm:cxn modelId="{49081ED3-9C13-4AAF-88FF-D286A93AB44D}" type="presParOf" srcId="{9C807C92-A061-438F-9519-590A948E9875}" destId="{04CE8571-0AF8-4E72-88B7-96038A765D36}" srcOrd="18" destOrd="0" presId="urn:microsoft.com/office/officeart/2005/8/layout/cycle6"/>
    <dgm:cxn modelId="{3BA0C534-FF3C-4FBC-AD75-2A296A9F5E71}" type="presParOf" srcId="{9C807C92-A061-438F-9519-590A948E9875}" destId="{97B61C7F-544F-4F27-91EF-15BB0355058A}" srcOrd="19" destOrd="0" presId="urn:microsoft.com/office/officeart/2005/8/layout/cycle6"/>
    <dgm:cxn modelId="{D684D980-FB2B-4A98-AA86-F10FA74A1200}" type="presParOf" srcId="{9C807C92-A061-438F-9519-590A948E9875}" destId="{02209A85-68AC-46D8-A2C0-D2764B67EC85}" srcOrd="20" destOrd="0" presId="urn:microsoft.com/office/officeart/2005/8/layout/cycle6"/>
    <dgm:cxn modelId="{37EFB14A-DFF9-4E1F-A52C-4680A6D6D8E3}" type="presParOf" srcId="{9C807C92-A061-438F-9519-590A948E9875}" destId="{C4673007-32AC-4B85-A885-57F2DF439B89}" srcOrd="21" destOrd="0" presId="urn:microsoft.com/office/officeart/2005/8/layout/cycle6"/>
    <dgm:cxn modelId="{A8BCD9EA-144D-45BB-8D65-92BB4CA478DB}" type="presParOf" srcId="{9C807C92-A061-438F-9519-590A948E9875}" destId="{68B61BBA-2E2E-43F8-9EAC-ABCD28632860}" srcOrd="22" destOrd="0" presId="urn:microsoft.com/office/officeart/2005/8/layout/cycle6"/>
    <dgm:cxn modelId="{10E719F9-BE58-47B7-A467-B2443EA74848}" type="presParOf" srcId="{9C807C92-A061-438F-9519-590A948E9875}" destId="{544EAA6F-E1CD-4B81-8969-C49E4DCAD87A}" srcOrd="23" destOrd="0" presId="urn:microsoft.com/office/officeart/2005/8/layout/cycle6"/>
    <dgm:cxn modelId="{89134359-CB37-4C8D-B2F2-D95E6C335C87}" type="presParOf" srcId="{9C807C92-A061-438F-9519-590A948E9875}" destId="{2C5FE26A-F2C6-4661-B227-CB62A85885AF}" srcOrd="24" destOrd="0" presId="urn:microsoft.com/office/officeart/2005/8/layout/cycle6"/>
    <dgm:cxn modelId="{2B92A53C-CF95-413C-AC47-C07DF722D4BA}" type="presParOf" srcId="{9C807C92-A061-438F-9519-590A948E9875}" destId="{09D70A61-BB8D-42E7-B349-2CD5B471F1BA}" srcOrd="25" destOrd="0" presId="urn:microsoft.com/office/officeart/2005/8/layout/cycle6"/>
    <dgm:cxn modelId="{5ED986D8-8990-41EA-8502-59E7A4263AF7}" type="presParOf" srcId="{9C807C92-A061-438F-9519-590A948E9875}" destId="{24DF36A7-EC6D-4CF0-963F-0CC69D155A08}" srcOrd="26" destOrd="0" presId="urn:microsoft.com/office/officeart/2005/8/layout/cycle6"/>
    <dgm:cxn modelId="{49B01E41-4C61-4E05-9CA4-624F43B61251}" type="presParOf" srcId="{9C807C92-A061-438F-9519-590A948E9875}" destId="{92816CAA-A1C5-4269-8767-1C49B8C5DDE1}" srcOrd="27" destOrd="0" presId="urn:microsoft.com/office/officeart/2005/8/layout/cycle6"/>
    <dgm:cxn modelId="{8BFEAE74-C747-428F-BDDA-BC3BBE84E49F}" type="presParOf" srcId="{9C807C92-A061-438F-9519-590A948E9875}" destId="{7971156A-C946-45AC-98A5-81951BC52C8D}" srcOrd="28" destOrd="0" presId="urn:microsoft.com/office/officeart/2005/8/layout/cycle6"/>
    <dgm:cxn modelId="{642F0744-9526-4067-8FAB-42DC62BF8710}" type="presParOf" srcId="{9C807C92-A061-438F-9519-590A948E9875}" destId="{6CA6BDB6-0A9B-426D-B770-53157F9752A8}" srcOrd="29" destOrd="0" presId="urn:microsoft.com/office/officeart/2005/8/layout/cycle6"/>
    <dgm:cxn modelId="{F3DEAF09-290A-4E04-A41D-541906EA33A3}" type="presParOf" srcId="{9C807C92-A061-438F-9519-590A948E9875}" destId="{E5128695-AB8F-46BE-82D2-44ACEE29B1D4}" srcOrd="30" destOrd="0" presId="urn:microsoft.com/office/officeart/2005/8/layout/cycle6"/>
    <dgm:cxn modelId="{4DF525BB-7837-4829-A1D8-CC5C9A6B97F9}" type="presParOf" srcId="{9C807C92-A061-438F-9519-590A948E9875}" destId="{0111AE78-9803-4066-9323-3BAF3F45CA05}" srcOrd="31" destOrd="0" presId="urn:microsoft.com/office/officeart/2005/8/layout/cycle6"/>
    <dgm:cxn modelId="{560B9128-DF11-4877-BA21-0722AF9E3EF7}" type="presParOf" srcId="{9C807C92-A061-438F-9519-590A948E9875}" destId="{9A748BA7-B97E-4CB5-9007-4EFBB9F13849}" srcOrd="32" destOrd="0" presId="urn:microsoft.com/office/officeart/2005/8/layout/cycle6"/>
    <dgm:cxn modelId="{5E9F8B0D-FCA1-4FFC-925C-1418274B256E}" type="presParOf" srcId="{9C807C92-A061-438F-9519-590A948E9875}" destId="{0A49FF0A-14ED-4298-8840-85AFCA5EAC23}" srcOrd="33" destOrd="0" presId="urn:microsoft.com/office/officeart/2005/8/layout/cycle6"/>
    <dgm:cxn modelId="{3B1DFD5D-DFEC-4119-BD04-D55EA4844099}" type="presParOf" srcId="{9C807C92-A061-438F-9519-590A948E9875}" destId="{BF009A55-9C46-4F18-9239-DA4DA96309B4}" srcOrd="34" destOrd="0" presId="urn:microsoft.com/office/officeart/2005/8/layout/cycle6"/>
    <dgm:cxn modelId="{8C6F5664-F199-4EA4-AF01-BDD93A3976B4}" type="presParOf" srcId="{9C807C92-A061-438F-9519-590A948E9875}" destId="{C0BFA252-0551-48B5-9B18-F0A994E17B14}" srcOrd="35" destOrd="0" presId="urn:microsoft.com/office/officeart/2005/8/layout/cycle6"/>
    <dgm:cxn modelId="{1F278EF3-9775-4B6A-863D-E8B9FC5BAFF3}" type="presParOf" srcId="{9C807C92-A061-438F-9519-590A948E9875}" destId="{9111C2FB-8CC5-4E76-BFE2-F9072883DC1E}" srcOrd="36" destOrd="0" presId="urn:microsoft.com/office/officeart/2005/8/layout/cycle6"/>
    <dgm:cxn modelId="{15E552F6-FAB2-4630-A74F-AEE5E019307D}" type="presParOf" srcId="{9C807C92-A061-438F-9519-590A948E9875}" destId="{204E04AE-2962-41A6-9B40-4ECE95D28AC0}" srcOrd="37" destOrd="0" presId="urn:microsoft.com/office/officeart/2005/8/layout/cycle6"/>
    <dgm:cxn modelId="{DB9D5954-3A43-4F77-990A-ACC4CFFEB9FC}" type="presParOf" srcId="{9C807C92-A061-438F-9519-590A948E9875}" destId="{9A6377C6-E5B1-4083-8661-15A35FE553DC}" srcOrd="38" destOrd="0" presId="urn:microsoft.com/office/officeart/2005/8/layout/cycle6"/>
    <dgm:cxn modelId="{5DCC3B5C-06C0-43DF-BC43-B6B18D5AD645}" type="presParOf" srcId="{9C807C92-A061-438F-9519-590A948E9875}" destId="{62B8D927-C4F4-4682-8923-CBC4EC1FD9B7}" srcOrd="39" destOrd="0" presId="urn:microsoft.com/office/officeart/2005/8/layout/cycle6"/>
    <dgm:cxn modelId="{C6C07B56-01B0-4528-A681-0A84CD04D783}" type="presParOf" srcId="{9C807C92-A061-438F-9519-590A948E9875}" destId="{C9BC7BE1-CE0C-4183-BFAD-AEF775098B89}" srcOrd="40" destOrd="0" presId="urn:microsoft.com/office/officeart/2005/8/layout/cycle6"/>
    <dgm:cxn modelId="{A27DF2B4-9943-4C12-A9E9-2D48D9A1BD3A}" type="presParOf" srcId="{9C807C92-A061-438F-9519-590A948E9875}" destId="{056D0FCF-5C23-4050-8F2D-2C160C5C99E7}" srcOrd="41"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A87FC61-D84B-4B81-84E5-157B1145E911}" type="doc">
      <dgm:prSet loTypeId="urn:microsoft.com/office/officeart/2005/8/layout/chart3" loCatId="relationship" qsTypeId="urn:microsoft.com/office/officeart/2005/8/quickstyle/simple3" qsCatId="simple" csTypeId="urn:microsoft.com/office/officeart/2005/8/colors/accent2_2" csCatId="accent2" phldr="1"/>
      <dgm:spPr/>
    </dgm:pt>
    <dgm:pt modelId="{EBF316CE-513E-4B43-8FA4-AC7B478962A8}">
      <dgm:prSet phldrT="[Text]"/>
      <dgm:spPr>
        <a:solidFill>
          <a:schemeClr val="accent4">
            <a:lumMod val="60000"/>
            <a:lumOff val="40000"/>
          </a:schemeClr>
        </a:solidFill>
      </dgm:spPr>
      <dgm:t>
        <a:bodyPr/>
        <a:lstStyle/>
        <a:p>
          <a:pPr rtl="1"/>
          <a:r>
            <a:rPr lang="fa-IR" b="1" dirty="0" smtClean="0">
              <a:cs typeface="B Nazanin" pitchFamily="2" charset="-78"/>
            </a:rPr>
            <a:t>محرمانگي</a:t>
          </a:r>
          <a:endParaRPr lang="en-US" b="1" dirty="0" smtClean="0">
            <a:cs typeface="B Nazanin" pitchFamily="2" charset="-78"/>
          </a:endParaRPr>
        </a:p>
        <a:p>
          <a:pPr rtl="1"/>
          <a:r>
            <a:rPr lang="en-US" b="1" dirty="0" smtClean="0">
              <a:cs typeface="B Nazanin" pitchFamily="2" charset="-78"/>
            </a:rPr>
            <a:t>C </a:t>
          </a:r>
          <a:endParaRPr lang="fa-IR" b="1" dirty="0">
            <a:cs typeface="B Nazanin" pitchFamily="2" charset="-78"/>
          </a:endParaRPr>
        </a:p>
      </dgm:t>
    </dgm:pt>
    <dgm:pt modelId="{6238463B-7B3D-4784-97ED-D051358F1825}" type="parTrans" cxnId="{6716C582-0E7F-4B3B-BCB1-D2A2CBB0D348}">
      <dgm:prSet/>
      <dgm:spPr/>
      <dgm:t>
        <a:bodyPr/>
        <a:lstStyle/>
        <a:p>
          <a:pPr rtl="1"/>
          <a:endParaRPr lang="fa-IR" b="1">
            <a:cs typeface="B Nazanin" pitchFamily="2" charset="-78"/>
          </a:endParaRPr>
        </a:p>
      </dgm:t>
    </dgm:pt>
    <dgm:pt modelId="{450C570E-926A-4C03-A806-475AB07DF6AC}" type="sibTrans" cxnId="{6716C582-0E7F-4B3B-BCB1-D2A2CBB0D348}">
      <dgm:prSet/>
      <dgm:spPr/>
      <dgm:t>
        <a:bodyPr/>
        <a:lstStyle/>
        <a:p>
          <a:pPr rtl="1"/>
          <a:endParaRPr lang="fa-IR" b="1">
            <a:cs typeface="B Nazanin" pitchFamily="2" charset="-78"/>
          </a:endParaRPr>
        </a:p>
      </dgm:t>
    </dgm:pt>
    <dgm:pt modelId="{4D987561-6369-4726-95C0-55ABE9409051}">
      <dgm:prSet phldrT="[Text]"/>
      <dgm:spPr>
        <a:solidFill>
          <a:schemeClr val="accent4">
            <a:lumMod val="60000"/>
            <a:lumOff val="40000"/>
          </a:schemeClr>
        </a:solidFill>
      </dgm:spPr>
      <dgm:t>
        <a:bodyPr/>
        <a:lstStyle/>
        <a:p>
          <a:pPr rtl="1"/>
          <a:r>
            <a:rPr lang="fa-IR" b="1" dirty="0" smtClean="0">
              <a:cs typeface="B Nazanin" pitchFamily="2" charset="-78"/>
            </a:rPr>
            <a:t>دسترسي پذيري</a:t>
          </a:r>
          <a:endParaRPr lang="en-US" b="1" dirty="0" smtClean="0">
            <a:cs typeface="B Nazanin" pitchFamily="2" charset="-78"/>
          </a:endParaRPr>
        </a:p>
        <a:p>
          <a:pPr rtl="1"/>
          <a:r>
            <a:rPr lang="en-US" b="1" dirty="0" smtClean="0">
              <a:cs typeface="B Nazanin" pitchFamily="2" charset="-78"/>
            </a:rPr>
            <a:t> A</a:t>
          </a:r>
          <a:endParaRPr lang="fa-IR" b="1" dirty="0">
            <a:cs typeface="B Nazanin" pitchFamily="2" charset="-78"/>
          </a:endParaRPr>
        </a:p>
      </dgm:t>
    </dgm:pt>
    <dgm:pt modelId="{695CD50B-3095-4E06-9347-FDC2DA78FC15}" type="parTrans" cxnId="{2B56836B-B305-4B69-9644-2545754E011A}">
      <dgm:prSet/>
      <dgm:spPr/>
      <dgm:t>
        <a:bodyPr/>
        <a:lstStyle/>
        <a:p>
          <a:pPr rtl="1"/>
          <a:endParaRPr lang="fa-IR" b="1">
            <a:cs typeface="B Nazanin" pitchFamily="2" charset="-78"/>
          </a:endParaRPr>
        </a:p>
      </dgm:t>
    </dgm:pt>
    <dgm:pt modelId="{081493DD-9EA9-489D-A71D-16ED3ADE3047}" type="sibTrans" cxnId="{2B56836B-B305-4B69-9644-2545754E011A}">
      <dgm:prSet/>
      <dgm:spPr/>
      <dgm:t>
        <a:bodyPr/>
        <a:lstStyle/>
        <a:p>
          <a:pPr rtl="1"/>
          <a:endParaRPr lang="fa-IR" b="1">
            <a:cs typeface="B Nazanin" pitchFamily="2" charset="-78"/>
          </a:endParaRPr>
        </a:p>
      </dgm:t>
    </dgm:pt>
    <dgm:pt modelId="{CBB1557E-3A8C-4370-82C4-E6EC2CD1894F}">
      <dgm:prSet phldrT="[Text]"/>
      <dgm:spPr>
        <a:solidFill>
          <a:schemeClr val="accent4">
            <a:lumMod val="60000"/>
            <a:lumOff val="40000"/>
          </a:schemeClr>
        </a:solidFill>
      </dgm:spPr>
      <dgm:t>
        <a:bodyPr/>
        <a:lstStyle/>
        <a:p>
          <a:pPr rtl="1"/>
          <a:r>
            <a:rPr lang="fa-IR" b="1" dirty="0" smtClean="0">
              <a:cs typeface="B Nazanin" pitchFamily="2" charset="-78"/>
            </a:rPr>
            <a:t>يكپارچگي</a:t>
          </a:r>
          <a:r>
            <a:rPr lang="en-US" b="1" dirty="0" smtClean="0">
              <a:cs typeface="B Nazanin" pitchFamily="2" charset="-78"/>
            </a:rPr>
            <a:t> </a:t>
          </a:r>
        </a:p>
        <a:p>
          <a:pPr rtl="1"/>
          <a:r>
            <a:rPr lang="en-US" b="1" dirty="0" smtClean="0">
              <a:cs typeface="B Nazanin" pitchFamily="2" charset="-78"/>
            </a:rPr>
            <a:t>I</a:t>
          </a:r>
          <a:endParaRPr lang="fa-IR" b="1" dirty="0">
            <a:cs typeface="B Nazanin" pitchFamily="2" charset="-78"/>
          </a:endParaRPr>
        </a:p>
      </dgm:t>
    </dgm:pt>
    <dgm:pt modelId="{71E16BF9-5482-4206-89DE-F3C32782A4A3}" type="parTrans" cxnId="{447B28C5-B7E7-4E03-B871-8F36257D0ED1}">
      <dgm:prSet/>
      <dgm:spPr/>
      <dgm:t>
        <a:bodyPr/>
        <a:lstStyle/>
        <a:p>
          <a:pPr rtl="1"/>
          <a:endParaRPr lang="fa-IR" b="1">
            <a:cs typeface="B Nazanin" pitchFamily="2" charset="-78"/>
          </a:endParaRPr>
        </a:p>
      </dgm:t>
    </dgm:pt>
    <dgm:pt modelId="{5F73D581-04EB-4213-A50B-99004D9B59F1}" type="sibTrans" cxnId="{447B28C5-B7E7-4E03-B871-8F36257D0ED1}">
      <dgm:prSet/>
      <dgm:spPr/>
      <dgm:t>
        <a:bodyPr/>
        <a:lstStyle/>
        <a:p>
          <a:pPr rtl="1"/>
          <a:endParaRPr lang="fa-IR" b="1">
            <a:cs typeface="B Nazanin" pitchFamily="2" charset="-78"/>
          </a:endParaRPr>
        </a:p>
      </dgm:t>
    </dgm:pt>
    <dgm:pt modelId="{38CB9C2E-25C4-497B-AA72-2CC7B2576D0C}" type="pres">
      <dgm:prSet presAssocID="{CA87FC61-D84B-4B81-84E5-157B1145E911}" presName="compositeShape" presStyleCnt="0">
        <dgm:presLayoutVars>
          <dgm:chMax val="7"/>
          <dgm:dir/>
          <dgm:resizeHandles val="exact"/>
        </dgm:presLayoutVars>
      </dgm:prSet>
      <dgm:spPr/>
    </dgm:pt>
    <dgm:pt modelId="{82715C9F-5A04-49DB-A750-381F96944EB9}" type="pres">
      <dgm:prSet presAssocID="{CA87FC61-D84B-4B81-84E5-157B1145E911}" presName="wedge1" presStyleLbl="node1" presStyleIdx="0" presStyleCnt="3" custLinFactNeighborX="769" custLinFactNeighborY="1617"/>
      <dgm:spPr/>
      <dgm:t>
        <a:bodyPr/>
        <a:lstStyle/>
        <a:p>
          <a:pPr rtl="1"/>
          <a:endParaRPr lang="fa-IR"/>
        </a:p>
      </dgm:t>
    </dgm:pt>
    <dgm:pt modelId="{F6D35B50-525B-4CA5-B979-A0E6565FAABF}" type="pres">
      <dgm:prSet presAssocID="{CA87FC61-D84B-4B81-84E5-157B1145E911}" presName="wedge1Tx" presStyleLbl="node1" presStyleIdx="0" presStyleCnt="3">
        <dgm:presLayoutVars>
          <dgm:chMax val="0"/>
          <dgm:chPref val="0"/>
          <dgm:bulletEnabled val="1"/>
        </dgm:presLayoutVars>
      </dgm:prSet>
      <dgm:spPr/>
      <dgm:t>
        <a:bodyPr/>
        <a:lstStyle/>
        <a:p>
          <a:pPr rtl="1"/>
          <a:endParaRPr lang="fa-IR"/>
        </a:p>
      </dgm:t>
    </dgm:pt>
    <dgm:pt modelId="{D67DC59A-E148-44D9-B735-52B821C97BAF}" type="pres">
      <dgm:prSet presAssocID="{CA87FC61-D84B-4B81-84E5-157B1145E911}" presName="wedge2" presStyleLbl="node1" presStyleIdx="1" presStyleCnt="3" custLinFactNeighborX="3917" custLinFactNeighborY="1601"/>
      <dgm:spPr/>
      <dgm:t>
        <a:bodyPr/>
        <a:lstStyle/>
        <a:p>
          <a:pPr rtl="1"/>
          <a:endParaRPr lang="fa-IR"/>
        </a:p>
      </dgm:t>
    </dgm:pt>
    <dgm:pt modelId="{9A68EFA5-E35E-4838-A567-0A52C0AF3706}" type="pres">
      <dgm:prSet presAssocID="{CA87FC61-D84B-4B81-84E5-157B1145E911}" presName="wedge2Tx" presStyleLbl="node1" presStyleIdx="1" presStyleCnt="3">
        <dgm:presLayoutVars>
          <dgm:chMax val="0"/>
          <dgm:chPref val="0"/>
          <dgm:bulletEnabled val="1"/>
        </dgm:presLayoutVars>
      </dgm:prSet>
      <dgm:spPr/>
      <dgm:t>
        <a:bodyPr/>
        <a:lstStyle/>
        <a:p>
          <a:pPr rtl="1"/>
          <a:endParaRPr lang="fa-IR"/>
        </a:p>
      </dgm:t>
    </dgm:pt>
    <dgm:pt modelId="{992EB95B-04D0-4D3A-BD46-68325929520B}" type="pres">
      <dgm:prSet presAssocID="{CA87FC61-D84B-4B81-84E5-157B1145E911}" presName="wedge3" presStyleLbl="node1" presStyleIdx="2" presStyleCnt="3" custLinFactNeighborX="2449" custLinFactNeighborY="-4009"/>
      <dgm:spPr/>
      <dgm:t>
        <a:bodyPr/>
        <a:lstStyle/>
        <a:p>
          <a:pPr rtl="1"/>
          <a:endParaRPr lang="fa-IR"/>
        </a:p>
      </dgm:t>
    </dgm:pt>
    <dgm:pt modelId="{EF5D4099-B3E3-4A60-BF4C-F8A86523C541}" type="pres">
      <dgm:prSet presAssocID="{CA87FC61-D84B-4B81-84E5-157B1145E911}" presName="wedge3Tx" presStyleLbl="node1" presStyleIdx="2" presStyleCnt="3">
        <dgm:presLayoutVars>
          <dgm:chMax val="0"/>
          <dgm:chPref val="0"/>
          <dgm:bulletEnabled val="1"/>
        </dgm:presLayoutVars>
      </dgm:prSet>
      <dgm:spPr/>
      <dgm:t>
        <a:bodyPr/>
        <a:lstStyle/>
        <a:p>
          <a:pPr rtl="1"/>
          <a:endParaRPr lang="fa-IR"/>
        </a:p>
      </dgm:t>
    </dgm:pt>
  </dgm:ptLst>
  <dgm:cxnLst>
    <dgm:cxn modelId="{5F2A5C37-8C43-4426-91A6-470C27D1BBFF}" type="presOf" srcId="{CBB1557E-3A8C-4370-82C4-E6EC2CD1894F}" destId="{EF5D4099-B3E3-4A60-BF4C-F8A86523C541}" srcOrd="1" destOrd="0" presId="urn:microsoft.com/office/officeart/2005/8/layout/chart3"/>
    <dgm:cxn modelId="{8577F7AC-5B9A-48F9-BD38-DC77A846AB01}" type="presOf" srcId="{4D987561-6369-4726-95C0-55ABE9409051}" destId="{D67DC59A-E148-44D9-B735-52B821C97BAF}" srcOrd="0" destOrd="0" presId="urn:microsoft.com/office/officeart/2005/8/layout/chart3"/>
    <dgm:cxn modelId="{B4C18B51-B25C-4DBD-9E74-19495F2820A0}" type="presOf" srcId="{CBB1557E-3A8C-4370-82C4-E6EC2CD1894F}" destId="{992EB95B-04D0-4D3A-BD46-68325929520B}" srcOrd="0" destOrd="0" presId="urn:microsoft.com/office/officeart/2005/8/layout/chart3"/>
    <dgm:cxn modelId="{801FBBC9-D7C1-4E7B-9F8B-0FD7A5B63EA0}" type="presOf" srcId="{4D987561-6369-4726-95C0-55ABE9409051}" destId="{9A68EFA5-E35E-4838-A567-0A52C0AF3706}" srcOrd="1" destOrd="0" presId="urn:microsoft.com/office/officeart/2005/8/layout/chart3"/>
    <dgm:cxn modelId="{F7E783EA-CC8D-414A-A876-58434BB2A304}" type="presOf" srcId="{EBF316CE-513E-4B43-8FA4-AC7B478962A8}" destId="{F6D35B50-525B-4CA5-B979-A0E6565FAABF}" srcOrd="1" destOrd="0" presId="urn:microsoft.com/office/officeart/2005/8/layout/chart3"/>
    <dgm:cxn modelId="{447B28C5-B7E7-4E03-B871-8F36257D0ED1}" srcId="{CA87FC61-D84B-4B81-84E5-157B1145E911}" destId="{CBB1557E-3A8C-4370-82C4-E6EC2CD1894F}" srcOrd="2" destOrd="0" parTransId="{71E16BF9-5482-4206-89DE-F3C32782A4A3}" sibTransId="{5F73D581-04EB-4213-A50B-99004D9B59F1}"/>
    <dgm:cxn modelId="{B804122C-3616-422F-ABB6-890C301EFB52}" type="presOf" srcId="{CA87FC61-D84B-4B81-84E5-157B1145E911}" destId="{38CB9C2E-25C4-497B-AA72-2CC7B2576D0C}" srcOrd="0" destOrd="0" presId="urn:microsoft.com/office/officeart/2005/8/layout/chart3"/>
    <dgm:cxn modelId="{6716C582-0E7F-4B3B-BCB1-D2A2CBB0D348}" srcId="{CA87FC61-D84B-4B81-84E5-157B1145E911}" destId="{EBF316CE-513E-4B43-8FA4-AC7B478962A8}" srcOrd="0" destOrd="0" parTransId="{6238463B-7B3D-4784-97ED-D051358F1825}" sibTransId="{450C570E-926A-4C03-A806-475AB07DF6AC}"/>
    <dgm:cxn modelId="{2B56836B-B305-4B69-9644-2545754E011A}" srcId="{CA87FC61-D84B-4B81-84E5-157B1145E911}" destId="{4D987561-6369-4726-95C0-55ABE9409051}" srcOrd="1" destOrd="0" parTransId="{695CD50B-3095-4E06-9347-FDC2DA78FC15}" sibTransId="{081493DD-9EA9-489D-A71D-16ED3ADE3047}"/>
    <dgm:cxn modelId="{830C1C6F-E093-4820-AB66-E1546AF59FD3}" type="presOf" srcId="{EBF316CE-513E-4B43-8FA4-AC7B478962A8}" destId="{82715C9F-5A04-49DB-A750-381F96944EB9}" srcOrd="0" destOrd="0" presId="urn:microsoft.com/office/officeart/2005/8/layout/chart3"/>
    <dgm:cxn modelId="{56A60492-943C-4726-8E76-ACBCD9847411}" type="presParOf" srcId="{38CB9C2E-25C4-497B-AA72-2CC7B2576D0C}" destId="{82715C9F-5A04-49DB-A750-381F96944EB9}" srcOrd="0" destOrd="0" presId="urn:microsoft.com/office/officeart/2005/8/layout/chart3"/>
    <dgm:cxn modelId="{07F68E13-D6E9-4C21-8811-81863DC77FF4}" type="presParOf" srcId="{38CB9C2E-25C4-497B-AA72-2CC7B2576D0C}" destId="{F6D35B50-525B-4CA5-B979-A0E6565FAABF}" srcOrd="1" destOrd="0" presId="urn:microsoft.com/office/officeart/2005/8/layout/chart3"/>
    <dgm:cxn modelId="{A8052ADF-952D-4A0B-A9DC-14BBCF42525A}" type="presParOf" srcId="{38CB9C2E-25C4-497B-AA72-2CC7B2576D0C}" destId="{D67DC59A-E148-44D9-B735-52B821C97BAF}" srcOrd="2" destOrd="0" presId="urn:microsoft.com/office/officeart/2005/8/layout/chart3"/>
    <dgm:cxn modelId="{CF9C2D52-767D-4BAA-908D-5980FF719B67}" type="presParOf" srcId="{38CB9C2E-25C4-497B-AA72-2CC7B2576D0C}" destId="{9A68EFA5-E35E-4838-A567-0A52C0AF3706}" srcOrd="3" destOrd="0" presId="urn:microsoft.com/office/officeart/2005/8/layout/chart3"/>
    <dgm:cxn modelId="{F57962F8-15AD-4B06-B073-BBB41B292CAE}" type="presParOf" srcId="{38CB9C2E-25C4-497B-AA72-2CC7B2576D0C}" destId="{992EB95B-04D0-4D3A-BD46-68325929520B}" srcOrd="4" destOrd="0" presId="urn:microsoft.com/office/officeart/2005/8/layout/chart3"/>
    <dgm:cxn modelId="{D8DCF9F6-1B4F-4B8D-9F21-7B7A1F1996EB}" type="presParOf" srcId="{38CB9C2E-25C4-497B-AA72-2CC7B2576D0C}" destId="{EF5D4099-B3E3-4A60-BF4C-F8A86523C541}" srcOrd="5" destOrd="0" presId="urn:microsoft.com/office/officeart/2005/8/layout/chart3"/>
  </dgm:cxnLst>
  <dgm:bg>
    <a:noFill/>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03292" y="0"/>
            <a:ext cx="2984871" cy="501015"/>
          </a:xfrm>
          <a:prstGeom prst="rect">
            <a:avLst/>
          </a:prstGeom>
        </p:spPr>
        <p:txBody>
          <a:bodyPr vert="horz" lIns="96616" tIns="48308" rIns="96616" bIns="48308" rtlCol="1"/>
          <a:lstStyle>
            <a:lvl1pPr algn="r">
              <a:defRPr sz="1300"/>
            </a:lvl1pPr>
          </a:lstStyle>
          <a:p>
            <a:endParaRPr lang="fa-IR"/>
          </a:p>
        </p:txBody>
      </p:sp>
      <p:sp>
        <p:nvSpPr>
          <p:cNvPr id="4" name="Footer Placeholder 3"/>
          <p:cNvSpPr>
            <a:spLocks noGrp="1"/>
          </p:cNvSpPr>
          <p:nvPr>
            <p:ph type="ftr" sz="quarter" idx="2"/>
          </p:nvPr>
        </p:nvSpPr>
        <p:spPr>
          <a:xfrm>
            <a:off x="3903292" y="9517546"/>
            <a:ext cx="2984871" cy="501015"/>
          </a:xfrm>
          <a:prstGeom prst="rect">
            <a:avLst/>
          </a:prstGeom>
        </p:spPr>
        <p:txBody>
          <a:bodyPr vert="horz" lIns="96616" tIns="48308" rIns="96616" bIns="48308" rtlCol="1" anchor="b"/>
          <a:lstStyle>
            <a:lvl1pPr algn="r">
              <a:defRPr sz="1300"/>
            </a:lvl1pPr>
          </a:lstStyle>
          <a:p>
            <a:endParaRPr lang="fa-IR"/>
          </a:p>
        </p:txBody>
      </p:sp>
    </p:spTree>
    <p:extLst>
      <p:ext uri="{BB962C8B-B14F-4D97-AF65-F5344CB8AC3E}">
        <p14:creationId xmlns="" xmlns:p14="http://schemas.microsoft.com/office/powerpoint/2010/main" val="5430080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03292" y="0"/>
            <a:ext cx="2984871" cy="501015"/>
          </a:xfrm>
          <a:prstGeom prst="rect">
            <a:avLst/>
          </a:prstGeom>
        </p:spPr>
        <p:txBody>
          <a:bodyPr vert="horz" lIns="96616" tIns="48308" rIns="96616" bIns="48308" rtlCol="1"/>
          <a:lstStyle>
            <a:lvl1pPr algn="r">
              <a:defRPr sz="1300"/>
            </a:lvl1pPr>
          </a:lstStyle>
          <a:p>
            <a:endParaRPr lang="fa-IR"/>
          </a:p>
        </p:txBody>
      </p:sp>
      <p:sp>
        <p:nvSpPr>
          <p:cNvPr id="3" name="Date Placeholder 2"/>
          <p:cNvSpPr>
            <a:spLocks noGrp="1"/>
          </p:cNvSpPr>
          <p:nvPr>
            <p:ph type="dt" idx="1"/>
          </p:nvPr>
        </p:nvSpPr>
        <p:spPr>
          <a:xfrm>
            <a:off x="1595" y="0"/>
            <a:ext cx="2984871" cy="501015"/>
          </a:xfrm>
          <a:prstGeom prst="rect">
            <a:avLst/>
          </a:prstGeom>
        </p:spPr>
        <p:txBody>
          <a:bodyPr vert="horz" lIns="96616" tIns="48308" rIns="96616" bIns="48308" rtlCol="1"/>
          <a:lstStyle>
            <a:lvl1pPr algn="l">
              <a:defRPr sz="1300"/>
            </a:lvl1pPr>
          </a:lstStyle>
          <a:p>
            <a:fld id="{3428D879-05E1-4D56-8C6B-34D1C2B4EB42}" type="datetimeFigureOut">
              <a:rPr lang="fa-IR" smtClean="0"/>
              <a:pPr/>
              <a:t>25/07/1435</a:t>
            </a:fld>
            <a:endParaRPr lang="fa-IR"/>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1" anchor="ctr"/>
          <a:lstStyle/>
          <a:p>
            <a:endParaRPr lang="fa-IR"/>
          </a:p>
        </p:txBody>
      </p:sp>
      <p:sp>
        <p:nvSpPr>
          <p:cNvPr id="5" name="Notes Placeholder 4"/>
          <p:cNvSpPr>
            <a:spLocks noGrp="1"/>
          </p:cNvSpPr>
          <p:nvPr>
            <p:ph type="body" sz="quarter" idx="3"/>
          </p:nvPr>
        </p:nvSpPr>
        <p:spPr>
          <a:xfrm>
            <a:off x="688817" y="4759643"/>
            <a:ext cx="5510530" cy="4509135"/>
          </a:xfrm>
          <a:prstGeom prst="rect">
            <a:avLst/>
          </a:prstGeom>
        </p:spPr>
        <p:txBody>
          <a:bodyPr vert="horz" lIns="96616" tIns="48308" rIns="96616" bIns="48308"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903292" y="9517546"/>
            <a:ext cx="2984871" cy="501015"/>
          </a:xfrm>
          <a:prstGeom prst="rect">
            <a:avLst/>
          </a:prstGeom>
        </p:spPr>
        <p:txBody>
          <a:bodyPr vert="horz" lIns="96616" tIns="48308" rIns="96616" bIns="48308" rtlCol="1" anchor="b"/>
          <a:lstStyle>
            <a:lvl1pPr algn="r">
              <a:defRPr sz="1300"/>
            </a:lvl1pPr>
          </a:lstStyle>
          <a:p>
            <a:endParaRPr lang="fa-IR"/>
          </a:p>
        </p:txBody>
      </p:sp>
      <p:sp>
        <p:nvSpPr>
          <p:cNvPr id="7" name="Slide Number Placeholder 6"/>
          <p:cNvSpPr>
            <a:spLocks noGrp="1"/>
          </p:cNvSpPr>
          <p:nvPr>
            <p:ph type="sldNum" sz="quarter" idx="5"/>
          </p:nvPr>
        </p:nvSpPr>
        <p:spPr>
          <a:xfrm>
            <a:off x="1595" y="9517546"/>
            <a:ext cx="2984871" cy="501015"/>
          </a:xfrm>
          <a:prstGeom prst="rect">
            <a:avLst/>
          </a:prstGeom>
        </p:spPr>
        <p:txBody>
          <a:bodyPr vert="horz" lIns="96616" tIns="48308" rIns="96616" bIns="48308" rtlCol="1" anchor="b"/>
          <a:lstStyle>
            <a:lvl1pPr algn="l">
              <a:defRPr sz="1300"/>
            </a:lvl1pPr>
          </a:lstStyle>
          <a:p>
            <a:fld id="{999FB34A-55F9-4AEC-BC73-D04799853039}" type="slidenum">
              <a:rPr lang="fa-IR" smtClean="0"/>
              <a:pPr/>
              <a:t>‹#›</a:t>
            </a:fld>
            <a:endParaRPr lang="fa-IR"/>
          </a:p>
        </p:txBody>
      </p:sp>
    </p:spTree>
    <p:extLst>
      <p:ext uri="{BB962C8B-B14F-4D97-AF65-F5344CB8AC3E}">
        <p14:creationId xmlns="" xmlns:p14="http://schemas.microsoft.com/office/powerpoint/2010/main" val="2051833327"/>
      </p:ext>
    </p:extLst>
  </p:cSld>
  <p:clrMap bg1="lt1" tx1="dk1" bg2="lt2" tx2="dk2" accent1="accent1" accent2="accent2" accent3="accent3" accent4="accent4" accent5="accent5" accent6="accent6" hlink="hlink" folHlink="folHlink"/>
  <p:hf hdr="0" ftr="0" dt="0"/>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99FB34A-55F9-4AEC-BC73-D04799853039}" type="slidenum">
              <a:rPr lang="fa-IR" smtClean="0"/>
              <a:pPr/>
              <a:t>8</a:t>
            </a:fld>
            <a:endParaRPr 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999FB34A-55F9-4AEC-BC73-D04799853039}" type="slidenum">
              <a:rPr lang="fa-IR" smtClean="0"/>
              <a:pPr/>
              <a:t>14</a:t>
            </a:fld>
            <a:endParaRPr lang="fa-I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solidFill>
            <a:schemeClr val="accent1"/>
          </a:solidFill>
          <a:ln w="25400">
            <a:solidFill>
              <a:schemeClr val="accent1">
                <a:shade val="50000"/>
              </a:schemeClr>
            </a:solidFill>
          </a:ln>
        </p:spPr>
      </p:sp>
      <p:sp>
        <p:nvSpPr>
          <p:cNvPr id="23555" name="Notes Placeholder 2"/>
          <p:cNvSpPr txBox="1">
            <a:spLocks noGrp="1"/>
          </p:cNvSpPr>
          <p:nvPr>
            <p:ph type="body" sz="quarter" idx="1"/>
          </p:nvPr>
        </p:nvSpPr>
        <p:spPr bwMode="auto">
          <a:xfrm>
            <a:off x="689383" y="4758696"/>
            <a:ext cx="5509404" cy="282225"/>
          </a:xfrm>
          <a:noFill/>
        </p:spPr>
        <p:txBody>
          <a:bodyPr vert="horz" wrap="square" numCol="1" anchor="t" anchorCtr="0" compatLnSpc="1">
            <a:prstTxWarp prst="textNoShape">
              <a:avLst/>
            </a:prstTxWarp>
            <a:spAutoFit/>
          </a:bodyPr>
          <a:lstStyle/>
          <a:p>
            <a:pPr eaLnBrk="1">
              <a:spcBef>
                <a:spcPct val="0"/>
              </a:spcBef>
            </a:pPr>
            <a:endParaRPr lang="fa-IR" smtClean="0">
              <a:solidFill>
                <a:srgbClr val="000000"/>
              </a:solidFill>
              <a:latin typeface="Liberation Sans"/>
            </a:endParaRPr>
          </a:p>
        </p:txBody>
      </p:sp>
    </p:spTree>
    <p:extLst>
      <p:ext uri="{BB962C8B-B14F-4D97-AF65-F5344CB8AC3E}">
        <p14:creationId xmlns="" xmlns:p14="http://schemas.microsoft.com/office/powerpoint/2010/main" val="103461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solidFill>
            <a:schemeClr val="accent1"/>
          </a:solidFill>
          <a:ln w="25400">
            <a:solidFill>
              <a:schemeClr val="accent1">
                <a:shade val="50000"/>
              </a:schemeClr>
            </a:solidFill>
          </a:ln>
        </p:spPr>
      </p:sp>
      <p:sp>
        <p:nvSpPr>
          <p:cNvPr id="23555" name="Notes Placeholder 2"/>
          <p:cNvSpPr txBox="1">
            <a:spLocks noGrp="1"/>
          </p:cNvSpPr>
          <p:nvPr>
            <p:ph type="body" sz="quarter" idx="1"/>
          </p:nvPr>
        </p:nvSpPr>
        <p:spPr bwMode="auto">
          <a:xfrm>
            <a:off x="689383" y="4758696"/>
            <a:ext cx="5509404" cy="282225"/>
          </a:xfrm>
          <a:noFill/>
        </p:spPr>
        <p:txBody>
          <a:bodyPr vert="horz" wrap="square" numCol="1" anchor="t" anchorCtr="0" compatLnSpc="1">
            <a:prstTxWarp prst="textNoShape">
              <a:avLst/>
            </a:prstTxWarp>
            <a:spAutoFit/>
          </a:bodyPr>
          <a:lstStyle/>
          <a:p>
            <a:pPr eaLnBrk="1">
              <a:spcBef>
                <a:spcPct val="0"/>
              </a:spcBef>
            </a:pPr>
            <a:endParaRPr lang="fa-IR" smtClean="0">
              <a:solidFill>
                <a:srgbClr val="000000"/>
              </a:solidFill>
              <a:latin typeface="Liberation Sans"/>
            </a:endParaRPr>
          </a:p>
        </p:txBody>
      </p:sp>
    </p:spTree>
    <p:extLst>
      <p:ext uri="{BB962C8B-B14F-4D97-AF65-F5344CB8AC3E}">
        <p14:creationId xmlns="" xmlns:p14="http://schemas.microsoft.com/office/powerpoint/2010/main" val="103461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6A955E35-6631-4E1A-969E-5BFF09E4F617}" type="slidenum">
              <a:rPr lang="ar-SA" smtClean="0">
                <a:latin typeface="Arial" pitchFamily="34" charset="0"/>
                <a:cs typeface="Arial" pitchFamily="34" charset="0"/>
              </a:rPr>
              <a:pPr/>
              <a:t>155</a:t>
            </a:fld>
            <a:endParaRPr lang="en-US" smtClean="0">
              <a:latin typeface="Arial" pitchFamily="34" charset="0"/>
              <a:cs typeface="Arial"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DE49D5A-B0F9-48D4-B056-9FA2C469DC48}" type="slidenum">
              <a:rPr lang="fa-IR" smtClean="0">
                <a:latin typeface="Arial" pitchFamily="34" charset="0"/>
                <a:cs typeface="Arial" pitchFamily="34" charset="0"/>
              </a:rPr>
              <a:pPr/>
              <a:t>159</a:t>
            </a:fld>
            <a:endParaRPr lang="en-GB" smtClean="0">
              <a:latin typeface="Arial" pitchFamily="34" charset="0"/>
              <a:cs typeface="Arial" pitchFamily="34"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689116" y="4761631"/>
            <a:ext cx="5509932" cy="4506484"/>
          </a:xfrm>
          <a:noFill/>
          <a:ln/>
        </p:spPr>
        <p:txBody>
          <a:bodyPr/>
          <a:lstStyle/>
          <a:p>
            <a:pPr eaLnBrk="1" hangingPunct="1"/>
            <a:r>
              <a:rPr lang="en-GB" smtClean="0">
                <a:latin typeface="Arial" pitchFamily="34" charset="0"/>
                <a:cs typeface="Arial" pitchFamily="34" charset="0"/>
              </a:rPr>
              <a:t>Desktop &amp; implementation audits </a:t>
            </a:r>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DD8E2D88-6C68-4DF8-9386-CC33CC07F3B0}" type="slidenum">
              <a:rPr lang="fa-IR" smtClean="0">
                <a:latin typeface="Arial" pitchFamily="34" charset="0"/>
                <a:cs typeface="Arial" pitchFamily="34" charset="0"/>
              </a:rPr>
              <a:pPr/>
              <a:t>160</a:t>
            </a:fld>
            <a:endParaRPr lang="en-GB" smtClean="0">
              <a:latin typeface="Arial" pitchFamily="34" charset="0"/>
              <a:cs typeface="Arial" pitchFamily="34"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E97F1708-CA34-4EEF-A4CA-792900E2B866}" type="slidenum">
              <a:rPr lang="fa-IR" smtClean="0">
                <a:latin typeface="Arial" pitchFamily="34" charset="0"/>
                <a:cs typeface="Arial" pitchFamily="34" charset="0"/>
              </a:rPr>
              <a:pPr/>
              <a:t>161</a:t>
            </a:fld>
            <a:endParaRPr lang="en-GB" smtClean="0">
              <a:latin typeface="Arial" pitchFamily="34" charset="0"/>
              <a:cs typeface="Arial"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dirty="0" smtClean="0"/>
              <a:t>Click to edit Master title style</a:t>
            </a:r>
            <a:endParaRPr kumimoji="0" lang="en-US" dirty="0"/>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30" name="Date Placeholder 29"/>
          <p:cNvSpPr>
            <a:spLocks noGrp="1"/>
          </p:cNvSpPr>
          <p:nvPr>
            <p:ph type="dt" sz="half" idx="10"/>
          </p:nvPr>
        </p:nvSpPr>
        <p:spPr/>
        <p:txBody>
          <a:bodyPr/>
          <a:lstStyle/>
          <a:p>
            <a:r>
              <a:rPr lang="en-US" smtClean="0"/>
              <a:t>5/9/2011</a:t>
            </a:r>
            <a:endParaRPr lang="en-US"/>
          </a:p>
        </p:txBody>
      </p:sp>
      <p:sp>
        <p:nvSpPr>
          <p:cNvPr id="8" name="TextBox 7"/>
          <p:cNvSpPr txBox="1"/>
          <p:nvPr userDrawn="1"/>
        </p:nvSpPr>
        <p:spPr>
          <a:xfrm>
            <a:off x="7143768" y="6550247"/>
            <a:ext cx="2362900" cy="307777"/>
          </a:xfrm>
          <a:prstGeom prst="rect">
            <a:avLst/>
          </a:prstGeom>
          <a:noFill/>
        </p:spPr>
        <p:txBody>
          <a:bodyPr wrap="square" rtlCol="0">
            <a:spAutoFit/>
          </a:bodyPr>
          <a:lstStyle/>
          <a:p>
            <a:pPr algn="ctr"/>
            <a:r>
              <a:rPr lang="fa-IR" sz="1400" dirty="0" smtClean="0">
                <a:cs typeface="B Titr" pitchFamily="2" charset="-78"/>
              </a:rPr>
              <a:t>امن</a:t>
            </a:r>
            <a:r>
              <a:rPr lang="fa-IR" sz="1400" baseline="0" dirty="0" smtClean="0">
                <a:cs typeface="B Titr" pitchFamily="2" charset="-78"/>
              </a:rPr>
              <a:t> افزار گستر شریف</a:t>
            </a:r>
            <a:endParaRPr lang="en-US" sz="1400" dirty="0">
              <a:cs typeface="B Titr" pitchFamily="2" charset="-78"/>
            </a:endParaRPr>
          </a:p>
        </p:txBody>
      </p:sp>
      <p:sp>
        <p:nvSpPr>
          <p:cNvPr id="10" name="TextBox 9"/>
          <p:cNvSpPr txBox="1"/>
          <p:nvPr userDrawn="1"/>
        </p:nvSpPr>
        <p:spPr>
          <a:xfrm>
            <a:off x="4463967" y="6429396"/>
            <a:ext cx="364202" cy="276999"/>
          </a:xfrm>
          <a:prstGeom prst="rect">
            <a:avLst/>
          </a:prstGeom>
          <a:noFill/>
        </p:spPr>
        <p:txBody>
          <a:bodyPr wrap="none" rtlCol="0">
            <a:spAutoFit/>
          </a:bodyPr>
          <a:lstStyle/>
          <a:p>
            <a:fld id="{681DA985-6878-4C7B-ACE7-1BF1719A3A97}" type="slidenum">
              <a:rPr lang="en-US" sz="1200" smtClean="0">
                <a:latin typeface="Times New Roman" pitchFamily="18" charset="0"/>
                <a:cs typeface="Times New Roman" pitchFamily="18" charset="0"/>
              </a:rPr>
              <a:pPr/>
              <a:t>‹#›</a:t>
            </a:fld>
            <a:endParaRPr lang="en-US" sz="1200" dirty="0">
              <a:latin typeface="Times New Roman" pitchFamily="18" charset="0"/>
              <a:cs typeface="Times New Roman" pitchFamily="18" charset="0"/>
            </a:endParaRPr>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6" name="Content Placeholder 3" descr="back.png"/>
          <p:cNvPicPr>
            <a:picLocks noChangeAspect="1"/>
          </p:cNvPicPr>
          <p:nvPr userDrawn="1"/>
        </p:nvPicPr>
        <p:blipFill>
          <a:blip r:embed="rId2" cstate="print"/>
          <a:srcRect b="17049"/>
          <a:stretch>
            <a:fillRect/>
          </a:stretch>
        </p:blipFill>
        <p:spPr bwMode="auto">
          <a:xfrm>
            <a:off x="-304800" y="228600"/>
            <a:ext cx="9677400" cy="6781800"/>
          </a:xfrm>
          <a:prstGeom prst="rect">
            <a:avLst/>
          </a:prstGeom>
          <a:noFill/>
          <a:ln w="9525">
            <a:noFill/>
            <a:miter lim="800000"/>
            <a:headEnd/>
            <a:tailEnd/>
          </a:ln>
        </p:spPr>
      </p:pic>
      <p:sp>
        <p:nvSpPr>
          <p:cNvPr id="3" name="Rounded Rectangle 2"/>
          <p:cNvSpPr/>
          <p:nvPr userDrawn="1"/>
        </p:nvSpPr>
        <p:spPr>
          <a:xfrm>
            <a:off x="685800" y="2895600"/>
            <a:ext cx="7696200" cy="2057400"/>
          </a:xfrm>
          <a:prstGeom prst="roundRect">
            <a:avLst/>
          </a:prstGeom>
          <a:solidFill>
            <a:srgbClr val="0C5598"/>
          </a:solidFill>
          <a:effectLst>
            <a:outerShdw blurRad="203200" dist="63500" dir="27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solidFill>
                <a:prstClr val="white"/>
              </a:solidFill>
              <a:cs typeface="B Titr" pitchFamily="2" charset="-78"/>
            </a:endParaRPr>
          </a:p>
        </p:txBody>
      </p:sp>
      <p:sp>
        <p:nvSpPr>
          <p:cNvPr id="2" name="Title 1"/>
          <p:cNvSpPr>
            <a:spLocks noGrp="1"/>
          </p:cNvSpPr>
          <p:nvPr>
            <p:ph type="title"/>
          </p:nvPr>
        </p:nvSpPr>
        <p:spPr>
          <a:xfrm>
            <a:off x="762000" y="3124200"/>
            <a:ext cx="7543800" cy="1143000"/>
          </a:xfrm>
        </p:spPr>
        <p:txBody>
          <a:bodyPr>
            <a:noAutofit/>
            <a:scene3d>
              <a:camera prst="orthographicFront"/>
              <a:lightRig rig="freezing" dir="t">
                <a:rot lat="0" lon="0" rev="5640000"/>
              </a:lightRig>
            </a:scene3d>
            <a:sp3d prstMaterial="flat">
              <a:contourClr>
                <a:schemeClr val="tx2"/>
              </a:contourClr>
            </a:sp3d>
          </a:bodyPr>
          <a:lstStyle>
            <a:lvl1pPr algn="ctr" rtl="1">
              <a:spcBef>
                <a:spcPct val="0"/>
              </a:spcBef>
              <a:buNone/>
              <a:defRPr sz="3000" b="1" baseline="0">
                <a:ln>
                  <a:noFill/>
                </a:ln>
                <a:solidFill>
                  <a:schemeClr val="bg1"/>
                </a:solidFill>
                <a:effectLst/>
                <a:latin typeface="Times New Roman" pitchFamily="18" charset="0"/>
                <a:ea typeface="+mj-ea"/>
                <a:cs typeface="B Titr" pitchFamily="2" charset="-78"/>
              </a:defRPr>
            </a:lvl1pPr>
          </a:lstStyle>
          <a:p>
            <a:r>
              <a:rPr lang="en-US" dirty="0" smtClean="0"/>
              <a:t>Click to edit Master title style</a:t>
            </a:r>
            <a:endParaRPr lang="en-US" dirty="0"/>
          </a:p>
        </p:txBody>
      </p:sp>
      <p:sp>
        <p:nvSpPr>
          <p:cNvPr id="4" name="Footer Placeholder 4"/>
          <p:cNvSpPr>
            <a:spLocks noGrp="1"/>
          </p:cNvSpPr>
          <p:nvPr>
            <p:ph type="ftr" sz="quarter" idx="10"/>
          </p:nvPr>
        </p:nvSpPr>
        <p:spPr>
          <a:xfrm>
            <a:off x="925513" y="6453188"/>
            <a:ext cx="8077200" cy="365125"/>
          </a:xfrm>
          <a:prstGeom prst="rect">
            <a:avLst/>
          </a:prstGeom>
        </p:spPr>
        <p:txBody>
          <a:bodyPr/>
          <a:lstStyle>
            <a:lvl1pPr algn="r" rtl="1">
              <a:defRPr sz="1400" b="1">
                <a:solidFill>
                  <a:schemeClr val="bg1"/>
                </a:solidFill>
                <a:cs typeface="B Nazanin" pitchFamily="2" charset="-78"/>
              </a:defRPr>
            </a:lvl1pPr>
          </a:lstStyle>
          <a:p>
            <a:pPr fontAlgn="base">
              <a:spcBef>
                <a:spcPct val="0"/>
              </a:spcBef>
              <a:spcAft>
                <a:spcPct val="0"/>
              </a:spcAft>
              <a:defRPr/>
            </a:pPr>
            <a:r>
              <a:rPr lang="fa-IR" smtClean="0">
                <a:solidFill>
                  <a:prstClr val="white"/>
                </a:solidFill>
                <a:latin typeface="Arial" pitchFamily="34" charset="0"/>
              </a:rPr>
              <a:t>گزارش پیشرفت پروژه </a:t>
            </a:r>
            <a:r>
              <a:rPr lang="en-US" smtClean="0">
                <a:solidFill>
                  <a:prstClr val="white"/>
                </a:solidFill>
                <a:latin typeface="Arial" pitchFamily="34" charset="0"/>
              </a:rPr>
              <a:t>ISMS </a:t>
            </a:r>
            <a:r>
              <a:rPr lang="fa-IR" smtClean="0">
                <a:solidFill>
                  <a:prstClr val="white"/>
                </a:solidFill>
                <a:latin typeface="Arial" pitchFamily="34" charset="0"/>
              </a:rPr>
              <a:t>شبکه </a:t>
            </a:r>
            <a:r>
              <a:rPr lang="en-US" smtClean="0">
                <a:solidFill>
                  <a:prstClr val="white"/>
                </a:solidFill>
                <a:latin typeface="Arial" pitchFamily="34" charset="0"/>
              </a:rPr>
              <a:t>IPBB             </a:t>
            </a:r>
            <a:r>
              <a:rPr lang="fa-IR" smtClean="0">
                <a:solidFill>
                  <a:prstClr val="white"/>
                </a:solidFill>
                <a:latin typeface="Arial" pitchFamily="34" charset="0"/>
              </a:rPr>
              <a:t>امن افزار گستر شریف</a:t>
            </a:r>
            <a:endParaRPr lang="en-US" dirty="0">
              <a:solidFill>
                <a:prstClr val="white"/>
              </a:solidFill>
              <a:latin typeface="Arial" pitchFamily="34" charset="0"/>
            </a:endParaRPr>
          </a:p>
        </p:txBody>
      </p:sp>
      <p:sp>
        <p:nvSpPr>
          <p:cNvPr id="10" name="Rectangle 9"/>
          <p:cNvSpPr/>
          <p:nvPr userDrawn="1"/>
        </p:nvSpPr>
        <p:spPr>
          <a:xfrm>
            <a:off x="457200" y="457200"/>
            <a:ext cx="7239000" cy="114300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pPr>
            <a:endParaRPr lang="fa-IR" sz="2800">
              <a:solidFill>
                <a:prstClr val="white"/>
              </a:solidFill>
              <a:cs typeface="B Titr" pitchFamily="2" charset="-78"/>
            </a:endParaRPr>
          </a:p>
        </p:txBody>
      </p:sp>
      <p:pic>
        <p:nvPicPr>
          <p:cNvPr id="8" name="Picture 2" descr="D:\R&amp;D\Amnafzar Logo.png"/>
          <p:cNvPicPr>
            <a:picLocks noChangeAspect="1" noChangeArrowheads="1"/>
          </p:cNvPicPr>
          <p:nvPr userDrawn="1"/>
        </p:nvPicPr>
        <p:blipFill>
          <a:blip r:embed="rId3" cstate="print"/>
          <a:srcRect/>
          <a:stretch>
            <a:fillRect/>
          </a:stretch>
        </p:blipFill>
        <p:spPr bwMode="auto">
          <a:xfrm>
            <a:off x="109070" y="228600"/>
            <a:ext cx="1110130" cy="1219200"/>
          </a:xfrm>
          <a:prstGeom prst="rect">
            <a:avLst/>
          </a:prstGeom>
          <a:noFill/>
        </p:spPr>
      </p:pic>
    </p:spTree>
    <p:extLst>
      <p:ext uri="{BB962C8B-B14F-4D97-AF65-F5344CB8AC3E}">
        <p14:creationId xmlns="" xmlns:p14="http://schemas.microsoft.com/office/powerpoint/2010/main" val="1527004306"/>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1"/>
        </a:solidFill>
        <a:effectLst/>
      </p:bgPr>
    </p:bg>
    <p:spTree>
      <p:nvGrpSpPr>
        <p:cNvPr id="1" name=""/>
        <p:cNvGrpSpPr/>
        <p:nvPr/>
      </p:nvGrpSpPr>
      <p:grpSpPr>
        <a:xfrm>
          <a:off x="0" y="0"/>
          <a:ext cx="0" cy="0"/>
          <a:chOff x="0" y="0"/>
          <a:chExt cx="0" cy="0"/>
        </a:xfrm>
      </p:grpSpPr>
      <p:pic>
        <p:nvPicPr>
          <p:cNvPr id="9" name="Content Placeholder 3" descr="back.png"/>
          <p:cNvPicPr>
            <a:picLocks noChangeAspect="1"/>
          </p:cNvPicPr>
          <p:nvPr userDrawn="1"/>
        </p:nvPicPr>
        <p:blipFill>
          <a:blip r:embed="rId2" cstate="print"/>
          <a:srcRect b="17049"/>
          <a:stretch>
            <a:fillRect/>
          </a:stretch>
        </p:blipFill>
        <p:spPr bwMode="auto">
          <a:xfrm>
            <a:off x="-304800" y="228600"/>
            <a:ext cx="9677400" cy="6781800"/>
          </a:xfrm>
          <a:prstGeom prst="rect">
            <a:avLst/>
          </a:prstGeom>
          <a:noFill/>
          <a:ln w="9525">
            <a:noFill/>
            <a:miter lim="800000"/>
            <a:headEnd/>
            <a:tailEnd/>
          </a:ln>
        </p:spPr>
      </p:pic>
      <p:sp>
        <p:nvSpPr>
          <p:cNvPr id="12" name="Rectangle 11"/>
          <p:cNvSpPr/>
          <p:nvPr userDrawn="1"/>
        </p:nvSpPr>
        <p:spPr>
          <a:xfrm>
            <a:off x="457200" y="457200"/>
            <a:ext cx="7239000" cy="114300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pPr>
            <a:endParaRPr lang="fa-IR" sz="2800">
              <a:solidFill>
                <a:prstClr val="white"/>
              </a:solidFill>
              <a:cs typeface="B Titr" pitchFamily="2" charset="-78"/>
            </a:endParaRPr>
          </a:p>
        </p:txBody>
      </p:sp>
      <p:pic>
        <p:nvPicPr>
          <p:cNvPr id="8" name="Picture 2" descr="D:\R&amp;D\Amnafzar Logo.png"/>
          <p:cNvPicPr>
            <a:picLocks noChangeAspect="1" noChangeArrowheads="1"/>
          </p:cNvPicPr>
          <p:nvPr userDrawn="1"/>
        </p:nvPicPr>
        <p:blipFill>
          <a:blip r:embed="rId3" cstate="print"/>
          <a:srcRect/>
          <a:stretch>
            <a:fillRect/>
          </a:stretch>
        </p:blipFill>
        <p:spPr bwMode="auto">
          <a:xfrm>
            <a:off x="185270" y="228600"/>
            <a:ext cx="1110130" cy="1219200"/>
          </a:xfrm>
          <a:prstGeom prst="rect">
            <a:avLst/>
          </a:prstGeom>
          <a:noFill/>
        </p:spPr>
      </p:pic>
    </p:spTree>
    <p:extLst>
      <p:ext uri="{BB962C8B-B14F-4D97-AF65-F5344CB8AC3E}">
        <p14:creationId xmlns="" xmlns:p14="http://schemas.microsoft.com/office/powerpoint/2010/main" val="1343785442"/>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a:ln/>
        </p:spPr>
        <p:txBody>
          <a:bodyPr/>
          <a:lstStyle>
            <a:lvl1pPr>
              <a:defRPr/>
            </a:lvl1pPr>
          </a:lstStyle>
          <a:p>
            <a:pPr>
              <a:defRPr/>
            </a:pPr>
            <a:fld id="{10E47EF5-D403-442B-8D2F-0488DCFDB537}" type="slidenum">
              <a:rPr lang="fa-IR"/>
              <a:pPr>
                <a:defRPr/>
              </a:pPr>
              <a:t>‹#›</a:t>
            </a:fld>
            <a:endParaRPr lang="en-US"/>
          </a:p>
        </p:txBody>
      </p:sp>
      <p:sp>
        <p:nvSpPr>
          <p:cNvPr id="5" name="Footer Placeholder 4"/>
          <p:cNvSpPr>
            <a:spLocks noGrp="1"/>
          </p:cNvSpPr>
          <p:nvPr>
            <p:ph type="ftr" sz="quarter" idx="11"/>
          </p:nvPr>
        </p:nvSpPr>
        <p:spPr>
          <a:xfrm rot="16200000">
            <a:off x="7587456" y="4048919"/>
            <a:ext cx="2366963" cy="365125"/>
          </a:xfrm>
          <a:prstGeom prst="rect">
            <a:avLst/>
          </a:prstGeom>
        </p:spPr>
        <p:txBody>
          <a:bodyPr/>
          <a:lstStyle>
            <a:lvl1pPr>
              <a:defRPr/>
            </a:lvl1pPr>
          </a:lstStyle>
          <a:p>
            <a:pPr>
              <a:defRPr/>
            </a:pPr>
            <a:endParaRPr lang="en-US"/>
          </a:p>
        </p:txBody>
      </p:sp>
      <p:sp>
        <p:nvSpPr>
          <p:cNvPr id="6" name="Date Placeholder 3"/>
          <p:cNvSpPr>
            <a:spLocks noGrp="1"/>
          </p:cNvSpPr>
          <p:nvPr>
            <p:ph type="dt" sz="half" idx="12"/>
          </p:nvPr>
        </p:nvSpPr>
        <p:spPr/>
        <p:txBody>
          <a:bodyPr/>
          <a:lstStyle>
            <a:lvl1pPr>
              <a:defRPr/>
            </a:lvl1pPr>
          </a:lstStyle>
          <a:p>
            <a:pPr>
              <a:defRPr/>
            </a:pPr>
            <a:endParaRPr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ln/>
        </p:spPr>
        <p:txBody>
          <a:bodyPr/>
          <a:lstStyle>
            <a:lvl1pPr>
              <a:defRPr/>
            </a:lvl1pPr>
          </a:lstStyle>
          <a:p>
            <a:pPr>
              <a:defRPr/>
            </a:pPr>
            <a:fld id="{C60A61E5-A88C-40AD-951D-676151B417C9}" type="slidenum">
              <a:rPr lang="fa-IR"/>
              <a:pPr>
                <a:defRPr/>
              </a:pPr>
              <a:t>‹#›</a:t>
            </a:fld>
            <a:endParaRPr lang="en-US"/>
          </a:p>
        </p:txBody>
      </p:sp>
      <p:sp>
        <p:nvSpPr>
          <p:cNvPr id="3" name="Footer Placeholder 4"/>
          <p:cNvSpPr>
            <a:spLocks noGrp="1"/>
          </p:cNvSpPr>
          <p:nvPr>
            <p:ph type="ftr" sz="quarter" idx="11"/>
          </p:nvPr>
        </p:nvSpPr>
        <p:spPr>
          <a:xfrm rot="16200000">
            <a:off x="7587456" y="4048919"/>
            <a:ext cx="2366963" cy="365125"/>
          </a:xfrm>
          <a:prstGeom prst="rect">
            <a:avLst/>
          </a:prstGeom>
        </p:spPr>
        <p:txBody>
          <a:bodyPr/>
          <a:lstStyle>
            <a:lvl1pPr>
              <a:defRPr/>
            </a:lvl1pPr>
          </a:lstStyle>
          <a:p>
            <a:pPr>
              <a:defRPr/>
            </a:pPr>
            <a:endParaRPr lang="en-US"/>
          </a:p>
        </p:txBody>
      </p:sp>
      <p:sp>
        <p:nvSpPr>
          <p:cNvPr id="4" name="Date Placeholder 3"/>
          <p:cNvSpPr>
            <a:spLocks noGrp="1"/>
          </p:cNvSpPr>
          <p:nvPr>
            <p:ph type="dt" sz="half" idx="12"/>
          </p:nvPr>
        </p:nvSpPr>
        <p:spPr/>
        <p:txBody>
          <a:bodyPr/>
          <a:lstStyle>
            <a:lvl1pPr>
              <a:defRPr/>
            </a:lvl1pPr>
          </a:lstStyle>
          <a:p>
            <a:pPr>
              <a:defRPr/>
            </a:pPr>
            <a:endParaRPr lang="en-US"/>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p:cNvSpPr>
            <a:spLocks noGrp="1"/>
          </p:cNvSpPr>
          <p:nvPr>
            <p:ph type="sldNum" sz="quarter" idx="10"/>
          </p:nvPr>
        </p:nvSpPr>
        <p:spPr>
          <a:ln/>
        </p:spPr>
        <p:txBody>
          <a:bodyPr/>
          <a:lstStyle>
            <a:lvl1pPr>
              <a:defRPr/>
            </a:lvl1pPr>
          </a:lstStyle>
          <a:p>
            <a:pPr>
              <a:defRPr/>
            </a:pPr>
            <a:fld id="{238CB5D9-1616-4EE6-A48E-120E256EF59D}" type="slidenum">
              <a:rPr lang="fa-IR"/>
              <a:pPr>
                <a:defRPr/>
              </a:pPr>
              <a:t>‹#›</a:t>
            </a:fld>
            <a:endParaRPr lang="en-US"/>
          </a:p>
        </p:txBody>
      </p:sp>
      <p:sp>
        <p:nvSpPr>
          <p:cNvPr id="6" name="Footer Placeholder 4"/>
          <p:cNvSpPr>
            <a:spLocks noGrp="1"/>
          </p:cNvSpPr>
          <p:nvPr>
            <p:ph type="ftr" sz="quarter" idx="11"/>
          </p:nvPr>
        </p:nvSpPr>
        <p:spPr>
          <a:xfrm rot="16200000">
            <a:off x="7587456" y="4048919"/>
            <a:ext cx="2366963" cy="365125"/>
          </a:xfrm>
          <a:prstGeom prst="rect">
            <a:avLst/>
          </a:prstGeom>
        </p:spPr>
        <p:txBody>
          <a:bodyPr/>
          <a:lstStyle>
            <a:lvl1pPr>
              <a:defRPr/>
            </a:lvl1pPr>
          </a:lstStyle>
          <a:p>
            <a:pPr>
              <a:defRPr/>
            </a:pPr>
            <a:endParaRPr lang="en-US"/>
          </a:p>
        </p:txBody>
      </p:sp>
      <p:sp>
        <p:nvSpPr>
          <p:cNvPr id="7" name="Date Placeholder 3"/>
          <p:cNvSpPr>
            <a:spLocks noGrp="1"/>
          </p:cNvSpPr>
          <p:nvPr>
            <p:ph type="dt" sz="half" idx="12"/>
          </p:nvPr>
        </p:nvSpPr>
        <p:spPr/>
        <p:txBody>
          <a:bodyPr/>
          <a:lstStyle>
            <a:lvl1pPr>
              <a:defRPr/>
            </a:lvl1pPr>
          </a:lstStyle>
          <a:p>
            <a:pPr>
              <a:defRPr/>
            </a:pPr>
            <a:endParaRPr lang="en-US"/>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a:ln/>
        </p:spPr>
        <p:txBody>
          <a:bodyPr/>
          <a:lstStyle>
            <a:lvl1pPr>
              <a:defRPr/>
            </a:lvl1pPr>
          </a:lstStyle>
          <a:p>
            <a:pPr>
              <a:defRPr/>
            </a:pPr>
            <a:fld id="{C0948437-84E3-4030-B6BB-2D9C9E09DBA9}" type="slidenum">
              <a:rPr lang="fa-IR"/>
              <a:pPr>
                <a:defRPr/>
              </a:pPr>
              <a:t>‹#›</a:t>
            </a:fld>
            <a:endParaRPr lang="en-US"/>
          </a:p>
        </p:txBody>
      </p:sp>
      <p:sp>
        <p:nvSpPr>
          <p:cNvPr id="4" name="Footer Placeholder 4"/>
          <p:cNvSpPr>
            <a:spLocks noGrp="1"/>
          </p:cNvSpPr>
          <p:nvPr>
            <p:ph type="ftr" sz="quarter" idx="11"/>
          </p:nvPr>
        </p:nvSpPr>
        <p:spPr>
          <a:xfrm rot="16200000">
            <a:off x="7587456" y="4048919"/>
            <a:ext cx="2366963" cy="365125"/>
          </a:xfrm>
          <a:prstGeom prst="rect">
            <a:avLst/>
          </a:prstGeom>
        </p:spPr>
        <p:txBody>
          <a:bodyPr/>
          <a:lstStyle>
            <a:lvl1pPr>
              <a:defRPr/>
            </a:lvl1pPr>
          </a:lstStyle>
          <a:p>
            <a:pPr>
              <a:defRPr/>
            </a:pPr>
            <a:endParaRPr lang="en-US"/>
          </a:p>
        </p:txBody>
      </p:sp>
      <p:sp>
        <p:nvSpPr>
          <p:cNvPr id="5" name="Date Placeholder 3"/>
          <p:cNvSpPr>
            <a:spLocks noGrp="1"/>
          </p:cNvSpPr>
          <p:nvPr>
            <p:ph type="dt" sz="half" idx="12"/>
          </p:nvPr>
        </p:nvSpPr>
        <p:spPr/>
        <p:txBody>
          <a:bodyPr/>
          <a:lstStyle>
            <a:lvl1pPr>
              <a:defRPr/>
            </a:lvl1pPr>
          </a:lstStyle>
          <a:p>
            <a:pPr>
              <a:defRPr/>
            </a:pPr>
            <a:endParaRPr lang="en-US"/>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8" name="Content Placeholder 3" descr="back.png"/>
          <p:cNvPicPr>
            <a:picLocks noChangeAspect="1"/>
          </p:cNvPicPr>
          <p:nvPr userDrawn="1"/>
        </p:nvPicPr>
        <p:blipFill>
          <a:blip r:embed="rId2" cstate="print"/>
          <a:srcRect b="17049"/>
          <a:stretch>
            <a:fillRect/>
          </a:stretch>
        </p:blipFill>
        <p:spPr bwMode="auto">
          <a:xfrm>
            <a:off x="-304800" y="279842"/>
            <a:ext cx="9677400" cy="6730558"/>
          </a:xfrm>
          <a:prstGeom prst="rect">
            <a:avLst/>
          </a:prstGeom>
          <a:noFill/>
          <a:ln w="9525">
            <a:noFill/>
            <a:miter lim="800000"/>
            <a:headEnd/>
            <a:tailEnd/>
          </a:ln>
        </p:spPr>
      </p:pic>
      <p:sp>
        <p:nvSpPr>
          <p:cNvPr id="10" name="Rectangle 9"/>
          <p:cNvSpPr/>
          <p:nvPr userDrawn="1"/>
        </p:nvSpPr>
        <p:spPr>
          <a:xfrm>
            <a:off x="457200" y="457200"/>
            <a:ext cx="7239000" cy="114300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pPr>
            <a:endParaRPr lang="fa-IR">
              <a:solidFill>
                <a:prstClr val="white"/>
              </a:solidFill>
            </a:endParaRPr>
          </a:p>
        </p:txBody>
      </p:sp>
      <p:sp>
        <p:nvSpPr>
          <p:cNvPr id="2" name="Title 1"/>
          <p:cNvSpPr>
            <a:spLocks noGrp="1"/>
          </p:cNvSpPr>
          <p:nvPr>
            <p:ph type="title"/>
          </p:nvPr>
        </p:nvSpPr>
        <p:spPr>
          <a:xfrm>
            <a:off x="838200" y="-457200"/>
            <a:ext cx="7010400" cy="1143000"/>
          </a:xfrm>
        </p:spPr>
        <p:txBody>
          <a:bodyPr>
            <a:normAutofit/>
          </a:bodyPr>
          <a:lstStyle>
            <a:lvl1pPr algn="ctr">
              <a:defRPr sz="2800" b="1">
                <a:solidFill>
                  <a:schemeClr val="tx1">
                    <a:lumMod val="95000"/>
                    <a:lumOff val="5000"/>
                  </a:schemeClr>
                </a:solidFill>
                <a:latin typeface="Times New Roman" pitchFamily="18" charset="0"/>
                <a:cs typeface="B Titr"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685800" y="1219200"/>
            <a:ext cx="8229600" cy="4389438"/>
          </a:xfrm>
        </p:spPr>
        <p:txBody>
          <a:bodyPr>
            <a:normAutofit/>
          </a:bodyPr>
          <a:lstStyle>
            <a:lvl1pPr>
              <a:defRPr sz="2800" baseline="0">
                <a:solidFill>
                  <a:schemeClr val="tx1"/>
                </a:solidFill>
                <a:latin typeface="Times New Roman" pitchFamily="18" charset="0"/>
                <a:cs typeface="B Nazanin" pitchFamily="2" charset="-78"/>
              </a:defRPr>
            </a:lvl1pPr>
            <a:lvl2pPr>
              <a:defRPr sz="2800" baseline="0">
                <a:solidFill>
                  <a:schemeClr val="tx1"/>
                </a:solidFill>
                <a:latin typeface="Times New Roman" pitchFamily="18" charset="0"/>
                <a:cs typeface="B Nazanin" pitchFamily="2" charset="-78"/>
              </a:defRPr>
            </a:lvl2pPr>
            <a:lvl3pPr>
              <a:defRPr sz="2800" baseline="0">
                <a:solidFill>
                  <a:schemeClr val="tx1"/>
                </a:solidFill>
                <a:latin typeface="Times New Roman" pitchFamily="18" charset="0"/>
                <a:cs typeface="B Nazanin" pitchFamily="2" charset="-78"/>
              </a:defRPr>
            </a:lvl3pPr>
            <a:lvl4pPr>
              <a:defRPr sz="2800" baseline="0">
                <a:solidFill>
                  <a:schemeClr val="tx1"/>
                </a:solidFill>
                <a:latin typeface="Times New Roman" pitchFamily="18" charset="0"/>
                <a:cs typeface="B Nazanin" pitchFamily="2" charset="-78"/>
              </a:defRPr>
            </a:lvl4pPr>
            <a:lvl5pPr>
              <a:defRPr sz="2800" baseline="0">
                <a:solidFill>
                  <a:schemeClr val="tx1"/>
                </a:solidFill>
                <a:latin typeface="Times New Roman" pitchFamily="18" charset="0"/>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2" descr="D:\R&amp;D\Amnafzar Logo.png"/>
          <p:cNvPicPr>
            <a:picLocks noChangeAspect="1" noChangeArrowheads="1"/>
          </p:cNvPicPr>
          <p:nvPr userDrawn="1"/>
        </p:nvPicPr>
        <p:blipFill>
          <a:blip r:embed="rId3" cstate="print"/>
          <a:srcRect/>
          <a:stretch>
            <a:fillRect/>
          </a:stretch>
        </p:blipFill>
        <p:spPr bwMode="auto">
          <a:xfrm>
            <a:off x="32870" y="304800"/>
            <a:ext cx="1110130" cy="1219200"/>
          </a:xfrm>
          <a:prstGeom prst="rect">
            <a:avLst/>
          </a:prstGeom>
          <a:noFill/>
        </p:spPr>
      </p:pic>
    </p:spTree>
    <p:extLst>
      <p:ext uri="{BB962C8B-B14F-4D97-AF65-F5344CB8AC3E}">
        <p14:creationId xmlns="" xmlns:p14="http://schemas.microsoft.com/office/powerpoint/2010/main" val="2475220719"/>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6" name="Content Placeholder 3" descr="back.png"/>
          <p:cNvPicPr>
            <a:picLocks noChangeAspect="1"/>
          </p:cNvPicPr>
          <p:nvPr userDrawn="1"/>
        </p:nvPicPr>
        <p:blipFill>
          <a:blip r:embed="rId2" cstate="print"/>
          <a:srcRect b="17049"/>
          <a:stretch>
            <a:fillRect/>
          </a:stretch>
        </p:blipFill>
        <p:spPr bwMode="auto">
          <a:xfrm>
            <a:off x="-304800" y="228600"/>
            <a:ext cx="9677400" cy="6781800"/>
          </a:xfrm>
          <a:prstGeom prst="rect">
            <a:avLst/>
          </a:prstGeom>
          <a:noFill/>
          <a:ln w="9525">
            <a:noFill/>
            <a:miter lim="800000"/>
            <a:headEnd/>
            <a:tailEnd/>
          </a:ln>
        </p:spPr>
      </p:pic>
      <p:sp>
        <p:nvSpPr>
          <p:cNvPr id="3" name="Rounded Rectangle 2"/>
          <p:cNvSpPr/>
          <p:nvPr userDrawn="1"/>
        </p:nvSpPr>
        <p:spPr>
          <a:xfrm>
            <a:off x="685800" y="2895600"/>
            <a:ext cx="7696200" cy="2057400"/>
          </a:xfrm>
          <a:prstGeom prst="roundRect">
            <a:avLst/>
          </a:prstGeom>
          <a:solidFill>
            <a:srgbClr val="0C5598"/>
          </a:solidFill>
          <a:effectLst>
            <a:outerShdw blurRad="203200" dist="63500" dir="2700000" algn="tl"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solidFill>
                <a:prstClr val="white"/>
              </a:solidFill>
              <a:cs typeface="B Titr" pitchFamily="2" charset="-78"/>
            </a:endParaRPr>
          </a:p>
        </p:txBody>
      </p:sp>
      <p:sp>
        <p:nvSpPr>
          <p:cNvPr id="2" name="Title 1"/>
          <p:cNvSpPr>
            <a:spLocks noGrp="1"/>
          </p:cNvSpPr>
          <p:nvPr>
            <p:ph type="title"/>
          </p:nvPr>
        </p:nvSpPr>
        <p:spPr>
          <a:xfrm>
            <a:off x="762000" y="3124200"/>
            <a:ext cx="7543800" cy="1143000"/>
          </a:xfrm>
        </p:spPr>
        <p:txBody>
          <a:bodyPr>
            <a:noAutofit/>
            <a:scene3d>
              <a:camera prst="orthographicFront"/>
              <a:lightRig rig="freezing" dir="t">
                <a:rot lat="0" lon="0" rev="5640000"/>
              </a:lightRig>
            </a:scene3d>
            <a:sp3d prstMaterial="flat">
              <a:contourClr>
                <a:schemeClr val="tx2"/>
              </a:contourClr>
            </a:sp3d>
          </a:bodyPr>
          <a:lstStyle>
            <a:lvl1pPr algn="ctr" rtl="1">
              <a:spcBef>
                <a:spcPct val="0"/>
              </a:spcBef>
              <a:buNone/>
              <a:defRPr sz="3000" b="1" baseline="0">
                <a:ln>
                  <a:noFill/>
                </a:ln>
                <a:solidFill>
                  <a:schemeClr val="bg1"/>
                </a:solidFill>
                <a:effectLst/>
                <a:latin typeface="Times New Roman" pitchFamily="18" charset="0"/>
                <a:ea typeface="+mj-ea"/>
                <a:cs typeface="B Titr" pitchFamily="2" charset="-78"/>
              </a:defRPr>
            </a:lvl1pPr>
          </a:lstStyle>
          <a:p>
            <a:r>
              <a:rPr lang="en-US" dirty="0" smtClean="0"/>
              <a:t>Click to edit Master title style</a:t>
            </a:r>
            <a:endParaRPr lang="en-US" dirty="0"/>
          </a:p>
        </p:txBody>
      </p:sp>
      <p:sp>
        <p:nvSpPr>
          <p:cNvPr id="4" name="Footer Placeholder 4"/>
          <p:cNvSpPr>
            <a:spLocks noGrp="1"/>
          </p:cNvSpPr>
          <p:nvPr>
            <p:ph type="ftr" sz="quarter" idx="10"/>
          </p:nvPr>
        </p:nvSpPr>
        <p:spPr>
          <a:xfrm>
            <a:off x="925513" y="6453188"/>
            <a:ext cx="8077200" cy="365125"/>
          </a:xfrm>
          <a:prstGeom prst="rect">
            <a:avLst/>
          </a:prstGeom>
        </p:spPr>
        <p:txBody>
          <a:bodyPr/>
          <a:lstStyle>
            <a:lvl1pPr algn="r" rtl="1">
              <a:defRPr sz="1400" b="1">
                <a:solidFill>
                  <a:schemeClr val="bg1"/>
                </a:solidFill>
                <a:cs typeface="B Nazanin" pitchFamily="2" charset="-78"/>
              </a:defRPr>
            </a:lvl1pPr>
          </a:lstStyle>
          <a:p>
            <a:pPr fontAlgn="base">
              <a:spcBef>
                <a:spcPct val="0"/>
              </a:spcBef>
              <a:spcAft>
                <a:spcPct val="0"/>
              </a:spcAft>
              <a:defRPr/>
            </a:pPr>
            <a:r>
              <a:rPr lang="fa-IR" smtClean="0">
                <a:solidFill>
                  <a:prstClr val="white"/>
                </a:solidFill>
                <a:latin typeface="Arial" pitchFamily="34" charset="0"/>
              </a:rPr>
              <a:t>گزارش پیشرفت پروژه </a:t>
            </a:r>
            <a:r>
              <a:rPr lang="en-US" smtClean="0">
                <a:solidFill>
                  <a:prstClr val="white"/>
                </a:solidFill>
                <a:latin typeface="Arial" pitchFamily="34" charset="0"/>
              </a:rPr>
              <a:t>ISMS </a:t>
            </a:r>
            <a:r>
              <a:rPr lang="fa-IR" smtClean="0">
                <a:solidFill>
                  <a:prstClr val="white"/>
                </a:solidFill>
                <a:latin typeface="Arial" pitchFamily="34" charset="0"/>
              </a:rPr>
              <a:t>شبکه </a:t>
            </a:r>
            <a:r>
              <a:rPr lang="en-US" smtClean="0">
                <a:solidFill>
                  <a:prstClr val="white"/>
                </a:solidFill>
                <a:latin typeface="Arial" pitchFamily="34" charset="0"/>
              </a:rPr>
              <a:t>IPBB             </a:t>
            </a:r>
            <a:r>
              <a:rPr lang="fa-IR" smtClean="0">
                <a:solidFill>
                  <a:prstClr val="white"/>
                </a:solidFill>
                <a:latin typeface="Arial" pitchFamily="34" charset="0"/>
              </a:rPr>
              <a:t>امن افزار گستر شریف</a:t>
            </a:r>
            <a:endParaRPr lang="en-US" dirty="0">
              <a:solidFill>
                <a:prstClr val="white"/>
              </a:solidFill>
              <a:latin typeface="Arial" pitchFamily="34" charset="0"/>
            </a:endParaRPr>
          </a:p>
        </p:txBody>
      </p:sp>
      <p:sp>
        <p:nvSpPr>
          <p:cNvPr id="10" name="Rectangle 9"/>
          <p:cNvSpPr/>
          <p:nvPr userDrawn="1"/>
        </p:nvSpPr>
        <p:spPr>
          <a:xfrm>
            <a:off x="457200" y="457200"/>
            <a:ext cx="7239000" cy="114300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pPr>
            <a:endParaRPr lang="fa-IR" sz="2800">
              <a:solidFill>
                <a:prstClr val="white"/>
              </a:solidFill>
              <a:cs typeface="B Titr" pitchFamily="2" charset="-78"/>
            </a:endParaRPr>
          </a:p>
        </p:txBody>
      </p:sp>
      <p:pic>
        <p:nvPicPr>
          <p:cNvPr id="8" name="Picture 2" descr="D:\R&amp;D\Amnafzar Logo.png"/>
          <p:cNvPicPr>
            <a:picLocks noChangeAspect="1" noChangeArrowheads="1"/>
          </p:cNvPicPr>
          <p:nvPr userDrawn="1"/>
        </p:nvPicPr>
        <p:blipFill>
          <a:blip r:embed="rId3" cstate="print"/>
          <a:srcRect/>
          <a:stretch>
            <a:fillRect/>
          </a:stretch>
        </p:blipFill>
        <p:spPr bwMode="auto">
          <a:xfrm>
            <a:off x="109070" y="228600"/>
            <a:ext cx="1110130" cy="1219200"/>
          </a:xfrm>
          <a:prstGeom prst="rect">
            <a:avLst/>
          </a:prstGeom>
          <a:noFill/>
        </p:spPr>
      </p:pic>
    </p:spTree>
    <p:extLst>
      <p:ext uri="{BB962C8B-B14F-4D97-AF65-F5344CB8AC3E}">
        <p14:creationId xmlns="" xmlns:p14="http://schemas.microsoft.com/office/powerpoint/2010/main" val="542041828"/>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1"/>
        </a:solidFill>
        <a:effectLst/>
      </p:bgPr>
    </p:bg>
    <p:spTree>
      <p:nvGrpSpPr>
        <p:cNvPr id="1" name=""/>
        <p:cNvGrpSpPr/>
        <p:nvPr/>
      </p:nvGrpSpPr>
      <p:grpSpPr>
        <a:xfrm>
          <a:off x="0" y="0"/>
          <a:ext cx="0" cy="0"/>
          <a:chOff x="0" y="0"/>
          <a:chExt cx="0" cy="0"/>
        </a:xfrm>
      </p:grpSpPr>
      <p:pic>
        <p:nvPicPr>
          <p:cNvPr id="9" name="Content Placeholder 3" descr="back.png"/>
          <p:cNvPicPr>
            <a:picLocks noChangeAspect="1"/>
          </p:cNvPicPr>
          <p:nvPr userDrawn="1"/>
        </p:nvPicPr>
        <p:blipFill>
          <a:blip r:embed="rId2" cstate="print"/>
          <a:srcRect b="17049"/>
          <a:stretch>
            <a:fillRect/>
          </a:stretch>
        </p:blipFill>
        <p:spPr bwMode="auto">
          <a:xfrm>
            <a:off x="-304800" y="228600"/>
            <a:ext cx="9677400" cy="6781800"/>
          </a:xfrm>
          <a:prstGeom prst="rect">
            <a:avLst/>
          </a:prstGeom>
          <a:noFill/>
          <a:ln w="9525">
            <a:noFill/>
            <a:miter lim="800000"/>
            <a:headEnd/>
            <a:tailEnd/>
          </a:ln>
        </p:spPr>
      </p:pic>
      <p:sp>
        <p:nvSpPr>
          <p:cNvPr id="12" name="Rectangle 11"/>
          <p:cNvSpPr/>
          <p:nvPr userDrawn="1"/>
        </p:nvSpPr>
        <p:spPr>
          <a:xfrm>
            <a:off x="457200" y="457200"/>
            <a:ext cx="7239000" cy="114300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pPr>
            <a:endParaRPr lang="fa-IR" sz="2800">
              <a:solidFill>
                <a:prstClr val="white"/>
              </a:solidFill>
              <a:cs typeface="B Titr" pitchFamily="2" charset="-78"/>
            </a:endParaRPr>
          </a:p>
        </p:txBody>
      </p:sp>
      <p:pic>
        <p:nvPicPr>
          <p:cNvPr id="8" name="Picture 2" descr="D:\R&amp;D\Amnafzar Logo.png"/>
          <p:cNvPicPr>
            <a:picLocks noChangeAspect="1" noChangeArrowheads="1"/>
          </p:cNvPicPr>
          <p:nvPr userDrawn="1"/>
        </p:nvPicPr>
        <p:blipFill>
          <a:blip r:embed="rId3" cstate="print"/>
          <a:srcRect/>
          <a:stretch>
            <a:fillRect/>
          </a:stretch>
        </p:blipFill>
        <p:spPr bwMode="auto">
          <a:xfrm>
            <a:off x="185270" y="228600"/>
            <a:ext cx="1110130" cy="1219200"/>
          </a:xfrm>
          <a:prstGeom prst="rect">
            <a:avLst/>
          </a:prstGeom>
          <a:noFill/>
        </p:spPr>
      </p:pic>
    </p:spTree>
    <p:extLst>
      <p:ext uri="{BB962C8B-B14F-4D97-AF65-F5344CB8AC3E}">
        <p14:creationId xmlns="" xmlns:p14="http://schemas.microsoft.com/office/powerpoint/2010/main" val="1007880873"/>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8" name="Content Placeholder 3" descr="back.png"/>
          <p:cNvPicPr>
            <a:picLocks noChangeAspect="1"/>
          </p:cNvPicPr>
          <p:nvPr userDrawn="1"/>
        </p:nvPicPr>
        <p:blipFill>
          <a:blip r:embed="rId2" cstate="print"/>
          <a:srcRect b="17049"/>
          <a:stretch>
            <a:fillRect/>
          </a:stretch>
        </p:blipFill>
        <p:spPr bwMode="auto">
          <a:xfrm>
            <a:off x="-304800" y="279842"/>
            <a:ext cx="9677400" cy="6730558"/>
          </a:xfrm>
          <a:prstGeom prst="rect">
            <a:avLst/>
          </a:prstGeom>
          <a:noFill/>
          <a:ln w="9525">
            <a:noFill/>
            <a:miter lim="800000"/>
            <a:headEnd/>
            <a:tailEnd/>
          </a:ln>
        </p:spPr>
      </p:pic>
      <p:sp>
        <p:nvSpPr>
          <p:cNvPr id="10" name="Rectangle 9"/>
          <p:cNvSpPr/>
          <p:nvPr userDrawn="1"/>
        </p:nvSpPr>
        <p:spPr>
          <a:xfrm>
            <a:off x="457200" y="457200"/>
            <a:ext cx="7239000" cy="114300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fontAlgn="base">
              <a:spcBef>
                <a:spcPct val="0"/>
              </a:spcBef>
              <a:spcAft>
                <a:spcPct val="0"/>
              </a:spcAft>
            </a:pPr>
            <a:endParaRPr lang="fa-IR">
              <a:solidFill>
                <a:prstClr val="white"/>
              </a:solidFill>
            </a:endParaRPr>
          </a:p>
        </p:txBody>
      </p:sp>
      <p:sp>
        <p:nvSpPr>
          <p:cNvPr id="2" name="Title 1"/>
          <p:cNvSpPr>
            <a:spLocks noGrp="1"/>
          </p:cNvSpPr>
          <p:nvPr>
            <p:ph type="title"/>
          </p:nvPr>
        </p:nvSpPr>
        <p:spPr>
          <a:xfrm>
            <a:off x="838200" y="-457200"/>
            <a:ext cx="7010400" cy="1143000"/>
          </a:xfrm>
        </p:spPr>
        <p:txBody>
          <a:bodyPr>
            <a:normAutofit/>
          </a:bodyPr>
          <a:lstStyle>
            <a:lvl1pPr algn="ctr">
              <a:defRPr sz="2800" b="1">
                <a:solidFill>
                  <a:schemeClr val="tx1">
                    <a:lumMod val="95000"/>
                    <a:lumOff val="5000"/>
                  </a:schemeClr>
                </a:solidFill>
                <a:latin typeface="Times New Roman" pitchFamily="18" charset="0"/>
                <a:cs typeface="B Titr" pitchFamily="2" charset="-78"/>
              </a:defRPr>
            </a:lvl1pPr>
          </a:lstStyle>
          <a:p>
            <a:r>
              <a:rPr lang="en-US" dirty="0" smtClean="0"/>
              <a:t>Click to edit Master title style</a:t>
            </a:r>
            <a:endParaRPr lang="en-US" dirty="0"/>
          </a:p>
        </p:txBody>
      </p:sp>
      <p:sp>
        <p:nvSpPr>
          <p:cNvPr id="3" name="Content Placeholder 2"/>
          <p:cNvSpPr>
            <a:spLocks noGrp="1"/>
          </p:cNvSpPr>
          <p:nvPr>
            <p:ph idx="1"/>
          </p:nvPr>
        </p:nvSpPr>
        <p:spPr>
          <a:xfrm>
            <a:off x="685800" y="1219200"/>
            <a:ext cx="8229600" cy="4389438"/>
          </a:xfrm>
        </p:spPr>
        <p:txBody>
          <a:bodyPr>
            <a:normAutofit/>
          </a:bodyPr>
          <a:lstStyle>
            <a:lvl1pPr>
              <a:defRPr sz="2800" baseline="0">
                <a:solidFill>
                  <a:schemeClr val="tx1"/>
                </a:solidFill>
                <a:latin typeface="Times New Roman" pitchFamily="18" charset="0"/>
                <a:cs typeface="B Nazanin" pitchFamily="2" charset="-78"/>
              </a:defRPr>
            </a:lvl1pPr>
            <a:lvl2pPr>
              <a:defRPr sz="2800" baseline="0">
                <a:solidFill>
                  <a:schemeClr val="tx1"/>
                </a:solidFill>
                <a:latin typeface="Times New Roman" pitchFamily="18" charset="0"/>
                <a:cs typeface="B Nazanin" pitchFamily="2" charset="-78"/>
              </a:defRPr>
            </a:lvl2pPr>
            <a:lvl3pPr>
              <a:defRPr sz="2800" baseline="0">
                <a:solidFill>
                  <a:schemeClr val="tx1"/>
                </a:solidFill>
                <a:latin typeface="Times New Roman" pitchFamily="18" charset="0"/>
                <a:cs typeface="B Nazanin" pitchFamily="2" charset="-78"/>
              </a:defRPr>
            </a:lvl3pPr>
            <a:lvl4pPr>
              <a:defRPr sz="2800" baseline="0">
                <a:solidFill>
                  <a:schemeClr val="tx1"/>
                </a:solidFill>
                <a:latin typeface="Times New Roman" pitchFamily="18" charset="0"/>
                <a:cs typeface="B Nazanin" pitchFamily="2" charset="-78"/>
              </a:defRPr>
            </a:lvl4pPr>
            <a:lvl5pPr>
              <a:defRPr sz="2800" baseline="0">
                <a:solidFill>
                  <a:schemeClr val="tx1"/>
                </a:solidFill>
                <a:latin typeface="Times New Roman" pitchFamily="18" charset="0"/>
                <a:cs typeface="B Nazanin" pitchFamily="2" charset="-78"/>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2" descr="D:\R&amp;D\Amnafzar Logo.png"/>
          <p:cNvPicPr>
            <a:picLocks noChangeAspect="1" noChangeArrowheads="1"/>
          </p:cNvPicPr>
          <p:nvPr userDrawn="1"/>
        </p:nvPicPr>
        <p:blipFill>
          <a:blip r:embed="rId3" cstate="print"/>
          <a:srcRect/>
          <a:stretch>
            <a:fillRect/>
          </a:stretch>
        </p:blipFill>
        <p:spPr bwMode="auto">
          <a:xfrm>
            <a:off x="32870" y="304800"/>
            <a:ext cx="1110130" cy="1219200"/>
          </a:xfrm>
          <a:prstGeom prst="rect">
            <a:avLst/>
          </a:prstGeom>
          <a:noFill/>
        </p:spPr>
      </p:pic>
    </p:spTree>
    <p:extLst>
      <p:ext uri="{BB962C8B-B14F-4D97-AF65-F5344CB8AC3E}">
        <p14:creationId xmlns="" xmlns:p14="http://schemas.microsoft.com/office/powerpoint/2010/main" val="1839232751"/>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cstate="print"/>
          <a:srcRect/>
          <a:tile tx="0" ty="0" sx="100000" sy="100000" flip="none" algn="tl"/>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userDrawn="1"/>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dirty="0" smtClean="0"/>
              <a:t>Click to edit Master title style</a:t>
            </a:r>
            <a:endParaRPr kumimoji="0" lang="en-US" dirty="0"/>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r>
              <a:rPr lang="en-US" smtClean="0"/>
              <a:t>5/9/2011</a:t>
            </a:r>
            <a:endParaRPr lang="en-US" dirty="0">
              <a:solidFill>
                <a:schemeClr val="accent1">
                  <a:shade val="75000"/>
                </a:scheme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B50615C-4600-4503-A1B6-683041AE1E4C}" type="slidenum">
              <a:rPr lang="fa-IR" smtClean="0"/>
              <a:pPr/>
              <a:t>‹#›</a:t>
            </a:fld>
            <a:endParaRPr lang="fa-IR"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31" r:id="rId1"/>
    <p:sldLayoutId id="2147483856" r:id="rId2"/>
    <p:sldLayoutId id="2147483857" r:id="rId3"/>
    <p:sldLayoutId id="2147483858" r:id="rId4"/>
    <p:sldLayoutId id="2147483859" r:id="rId5"/>
  </p:sldLayoutIdLst>
  <p:transition>
    <p:fade/>
  </p:transition>
  <p:timing>
    <p:tnLst>
      <p:par>
        <p:cTn id="1" dur="indefinite" restart="never" nodeType="tmRoot"/>
      </p:par>
    </p:tnLst>
  </p:timing>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76000"/>
          </a:schemeClr>
        </a:solidFill>
        <a:effectLst/>
      </p:bgPr>
    </p:bg>
    <p:spTree>
      <p:nvGrpSpPr>
        <p:cNvPr id="1" name=""/>
        <p:cNvGrpSpPr/>
        <p:nvPr/>
      </p:nvGrpSpPr>
      <p:grpSpPr>
        <a:xfrm>
          <a:off x="0" y="0"/>
          <a:ext cx="0" cy="0"/>
          <a:chOff x="0" y="0"/>
          <a:chExt cx="0" cy="0"/>
        </a:xfrm>
      </p:grpSpPr>
      <p:sp>
        <p:nvSpPr>
          <p:cNvPr id="1026" name="Text Placeholder 29"/>
          <p:cNvSpPr>
            <a:spLocks noGrp="1"/>
          </p:cNvSpPr>
          <p:nvPr>
            <p:ph type="body" idx="1"/>
          </p:nvPr>
        </p:nvSpPr>
        <p:spPr bwMode="auto">
          <a:xfrm>
            <a:off x="457200" y="1600200"/>
            <a:ext cx="8229600" cy="43894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itle Placeholder 8"/>
          <p:cNvSpPr>
            <a:spLocks noGrp="1"/>
          </p:cNvSpPr>
          <p:nvPr>
            <p:ph type="title"/>
          </p:nvPr>
        </p:nvSpPr>
        <p:spPr bwMode="auto">
          <a:xfrm>
            <a:off x="685800" y="-7620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dirty="0" smtClean="0"/>
              <a:t>Click to edit Master title style</a:t>
            </a:r>
          </a:p>
        </p:txBody>
      </p:sp>
      <p:sp>
        <p:nvSpPr>
          <p:cNvPr id="19" name="Rectangle 18"/>
          <p:cNvSpPr/>
          <p:nvPr/>
        </p:nvSpPr>
        <p:spPr>
          <a:xfrm rot="5400000" flipV="1">
            <a:off x="-2529681" y="3977481"/>
            <a:ext cx="5105400" cy="46038"/>
          </a:xfrm>
          <a:prstGeom prst="rect">
            <a:avLst/>
          </a:prstGeom>
          <a:gradFill>
            <a:gsLst>
              <a:gs pos="0">
                <a:srgbClr val="3333CC"/>
              </a:gs>
              <a:gs pos="100000">
                <a:srgbClr val="002060"/>
              </a:gs>
            </a:gsLst>
            <a:lin ang="10800000" scaled="1"/>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solidFill>
                <a:prstClr val="black"/>
              </a:solidFill>
            </a:endParaRPr>
          </a:p>
        </p:txBody>
      </p:sp>
      <p:sp>
        <p:nvSpPr>
          <p:cNvPr id="20" name="Rectangle 19"/>
          <p:cNvSpPr/>
          <p:nvPr/>
        </p:nvSpPr>
        <p:spPr>
          <a:xfrm rot="5400000">
            <a:off x="6568282" y="3977481"/>
            <a:ext cx="5105400" cy="46037"/>
          </a:xfrm>
          <a:prstGeom prst="rect">
            <a:avLst/>
          </a:prstGeom>
          <a:gradFill>
            <a:gsLst>
              <a:gs pos="0">
                <a:srgbClr val="3333CC"/>
              </a:gs>
              <a:gs pos="100000">
                <a:schemeClr val="tx1"/>
              </a:gs>
            </a:gsLst>
            <a:lin ang="10800000" scaled="1"/>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solidFill>
                <a:prstClr val="black"/>
              </a:solidFill>
            </a:endParaRPr>
          </a:p>
        </p:txBody>
      </p:sp>
      <p:sp>
        <p:nvSpPr>
          <p:cNvPr id="12" name="Slide Number Placeholder 8"/>
          <p:cNvSpPr>
            <a:spLocks noGrp="1"/>
          </p:cNvSpPr>
          <p:nvPr>
            <p:ph type="sldNum" sz="quarter" idx="4"/>
          </p:nvPr>
        </p:nvSpPr>
        <p:spPr>
          <a:xfrm>
            <a:off x="533400" y="6400800"/>
            <a:ext cx="1143000" cy="365125"/>
          </a:xfrm>
          <a:prstGeom prst="rect">
            <a:avLst/>
          </a:prstGeom>
        </p:spPr>
        <p:txBody>
          <a:bodyPr/>
          <a:lstStyle>
            <a:lvl1pPr>
              <a:defRPr>
                <a:solidFill>
                  <a:schemeClr val="bg1"/>
                </a:solidFill>
              </a:defRPr>
            </a:lvl1pPr>
          </a:lstStyle>
          <a:p>
            <a:pPr algn="l" rtl="0" fontAlgn="base">
              <a:spcBef>
                <a:spcPct val="0"/>
              </a:spcBef>
              <a:spcAft>
                <a:spcPct val="0"/>
              </a:spcAft>
              <a:defRPr/>
            </a:pPr>
            <a:r>
              <a:rPr lang="fa-IR" smtClean="0">
                <a:solidFill>
                  <a:prstClr val="white"/>
                </a:solidFill>
                <a:latin typeface="Arial" pitchFamily="34" charset="0"/>
                <a:cs typeface="Arial" pitchFamily="34" charset="0"/>
              </a:rPr>
              <a:t>34/ </a:t>
            </a:r>
            <a:fld id="{959C0EC5-2187-4D48-979D-017055305630}" type="slidenum">
              <a:rPr lang="fa-IR" smtClean="0">
                <a:solidFill>
                  <a:prstClr val="white"/>
                </a:solidFill>
                <a:latin typeface="Arial" pitchFamily="34" charset="0"/>
                <a:cs typeface="Arial" pitchFamily="34" charset="0"/>
              </a:rPr>
              <a:pPr algn="l" rtl="0" fontAlgn="base">
                <a:spcBef>
                  <a:spcPct val="0"/>
                </a:spcBef>
                <a:spcAft>
                  <a:spcPct val="0"/>
                </a:spcAft>
                <a:defRPr/>
              </a:pPr>
              <a:t>‹#›</a:t>
            </a:fld>
            <a:endParaRPr lang="en-US" dirty="0">
              <a:solidFill>
                <a:prstClr val="white"/>
              </a:solidFill>
              <a:latin typeface="Arial" pitchFamily="34" charset="0"/>
              <a:cs typeface="Arial" pitchFamily="34" charset="0"/>
            </a:endParaRPr>
          </a:p>
        </p:txBody>
      </p:sp>
    </p:spTree>
    <p:extLst>
      <p:ext uri="{BB962C8B-B14F-4D97-AF65-F5344CB8AC3E}">
        <p14:creationId xmlns="" xmlns:p14="http://schemas.microsoft.com/office/powerpoint/2010/main" val="4249333936"/>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Lst>
  <p:transition/>
  <p:timing>
    <p:tnLst>
      <p:par>
        <p:cTn id="1" dur="indefinite" restart="never" nodeType="tmRoot"/>
      </p:par>
    </p:tnLst>
  </p:timing>
  <p:hf hdr="0" dt="0"/>
  <p:txStyles>
    <p:titleStyle>
      <a:lvl1pPr algn="r" rtl="1" eaLnBrk="1" fontAlgn="base" hangingPunct="1">
        <a:spcBef>
          <a:spcPct val="0"/>
        </a:spcBef>
        <a:spcAft>
          <a:spcPct val="0"/>
        </a:spcAft>
        <a:defRPr sz="2800" kern="1200">
          <a:solidFill>
            <a:schemeClr val="tx1"/>
          </a:solidFill>
          <a:latin typeface="+mj-lt"/>
          <a:ea typeface="+mj-ea"/>
          <a:cs typeface="B Titr" pitchFamily="2" charset="-78"/>
        </a:defRPr>
      </a:lvl1pPr>
      <a:lvl2pPr algn="r" rtl="1" eaLnBrk="1" fontAlgn="base" hangingPunct="1">
        <a:spcBef>
          <a:spcPct val="0"/>
        </a:spcBef>
        <a:spcAft>
          <a:spcPct val="0"/>
        </a:spcAft>
        <a:defRPr sz="2800">
          <a:solidFill>
            <a:schemeClr val="bg1"/>
          </a:solidFill>
          <a:latin typeface="Calibri" pitchFamily="34" charset="0"/>
          <a:cs typeface="B Titr" pitchFamily="2" charset="-78"/>
        </a:defRPr>
      </a:lvl2pPr>
      <a:lvl3pPr algn="r" rtl="1" eaLnBrk="1" fontAlgn="base" hangingPunct="1">
        <a:spcBef>
          <a:spcPct val="0"/>
        </a:spcBef>
        <a:spcAft>
          <a:spcPct val="0"/>
        </a:spcAft>
        <a:defRPr sz="2800">
          <a:solidFill>
            <a:schemeClr val="bg1"/>
          </a:solidFill>
          <a:latin typeface="Calibri" pitchFamily="34" charset="0"/>
          <a:cs typeface="B Titr" pitchFamily="2" charset="-78"/>
        </a:defRPr>
      </a:lvl3pPr>
      <a:lvl4pPr algn="r" rtl="1" eaLnBrk="1" fontAlgn="base" hangingPunct="1">
        <a:spcBef>
          <a:spcPct val="0"/>
        </a:spcBef>
        <a:spcAft>
          <a:spcPct val="0"/>
        </a:spcAft>
        <a:defRPr sz="2800">
          <a:solidFill>
            <a:schemeClr val="bg1"/>
          </a:solidFill>
          <a:latin typeface="Calibri" pitchFamily="34" charset="0"/>
          <a:cs typeface="B Titr" pitchFamily="2" charset="-78"/>
        </a:defRPr>
      </a:lvl4pPr>
      <a:lvl5pPr algn="r" rtl="1" eaLnBrk="1" fontAlgn="base" hangingPunct="1">
        <a:spcBef>
          <a:spcPct val="0"/>
        </a:spcBef>
        <a:spcAft>
          <a:spcPct val="0"/>
        </a:spcAft>
        <a:defRPr sz="2800">
          <a:solidFill>
            <a:schemeClr val="bg1"/>
          </a:solidFill>
          <a:latin typeface="Calibri" pitchFamily="34" charset="0"/>
          <a:cs typeface="B Titr" pitchFamily="2" charset="-78"/>
        </a:defRPr>
      </a:lvl5pPr>
      <a:lvl6pPr marL="457200" algn="r" rtl="1" eaLnBrk="1" fontAlgn="base" hangingPunct="1">
        <a:spcBef>
          <a:spcPct val="0"/>
        </a:spcBef>
        <a:spcAft>
          <a:spcPct val="0"/>
        </a:spcAft>
        <a:defRPr sz="2800">
          <a:solidFill>
            <a:schemeClr val="bg1"/>
          </a:solidFill>
          <a:latin typeface="Calibri" pitchFamily="34" charset="0"/>
          <a:cs typeface="B Titr" pitchFamily="2" charset="-78"/>
        </a:defRPr>
      </a:lvl6pPr>
      <a:lvl7pPr marL="914400" algn="r" rtl="1" eaLnBrk="1" fontAlgn="base" hangingPunct="1">
        <a:spcBef>
          <a:spcPct val="0"/>
        </a:spcBef>
        <a:spcAft>
          <a:spcPct val="0"/>
        </a:spcAft>
        <a:defRPr sz="2800">
          <a:solidFill>
            <a:schemeClr val="bg1"/>
          </a:solidFill>
          <a:latin typeface="Calibri" pitchFamily="34" charset="0"/>
          <a:cs typeface="B Titr" pitchFamily="2" charset="-78"/>
        </a:defRPr>
      </a:lvl7pPr>
      <a:lvl8pPr marL="1371600" algn="r" rtl="1" eaLnBrk="1" fontAlgn="base" hangingPunct="1">
        <a:spcBef>
          <a:spcPct val="0"/>
        </a:spcBef>
        <a:spcAft>
          <a:spcPct val="0"/>
        </a:spcAft>
        <a:defRPr sz="2800">
          <a:solidFill>
            <a:schemeClr val="bg1"/>
          </a:solidFill>
          <a:latin typeface="Calibri" pitchFamily="34" charset="0"/>
          <a:cs typeface="B Titr" pitchFamily="2" charset="-78"/>
        </a:defRPr>
      </a:lvl8pPr>
      <a:lvl9pPr marL="1828800" algn="r" rtl="1" eaLnBrk="1" fontAlgn="base" hangingPunct="1">
        <a:spcBef>
          <a:spcPct val="0"/>
        </a:spcBef>
        <a:spcAft>
          <a:spcPct val="0"/>
        </a:spcAft>
        <a:defRPr sz="2800">
          <a:solidFill>
            <a:schemeClr val="bg1"/>
          </a:solidFill>
          <a:latin typeface="Calibri" pitchFamily="34" charset="0"/>
          <a:cs typeface="B Titr" pitchFamily="2" charset="-78"/>
        </a:defRPr>
      </a:lvl9pPr>
    </p:titleStyle>
    <p:bodyStyle>
      <a:lvl1pPr marL="403225" indent="-403225" algn="r" rtl="1" eaLnBrk="1" fontAlgn="base" hangingPunct="1">
        <a:spcBef>
          <a:spcPct val="20000"/>
        </a:spcBef>
        <a:spcAft>
          <a:spcPct val="0"/>
        </a:spcAft>
        <a:buClr>
          <a:srgbClr val="C00000"/>
        </a:buClr>
        <a:buSzPct val="90000"/>
        <a:buFont typeface="Wingdings" pitchFamily="2" charset="2"/>
        <a:buChar char="q"/>
        <a:defRPr sz="2800" kern="1200">
          <a:solidFill>
            <a:schemeClr val="tx1"/>
          </a:solidFill>
          <a:latin typeface="+mn-lt"/>
          <a:ea typeface="+mn-ea"/>
          <a:cs typeface="B Nazanin" pitchFamily="2" charset="-78"/>
        </a:defRPr>
      </a:lvl1pPr>
      <a:lvl2pPr marL="688975" indent="-295275" algn="r" rtl="1" eaLnBrk="1" fontAlgn="base" hangingPunct="1">
        <a:spcBef>
          <a:spcPct val="20000"/>
        </a:spcBef>
        <a:spcAft>
          <a:spcPct val="0"/>
        </a:spcAft>
        <a:buClr>
          <a:srgbClr val="C00000"/>
        </a:buClr>
        <a:buSzPct val="65000"/>
        <a:buFont typeface="Wingdings 2" pitchFamily="18" charset="2"/>
        <a:buChar char=""/>
        <a:defRPr sz="2800" kern="1200">
          <a:solidFill>
            <a:schemeClr val="tx1"/>
          </a:solidFill>
          <a:latin typeface="+mn-lt"/>
          <a:ea typeface="+mn-ea"/>
          <a:cs typeface="B Nazanin" pitchFamily="2" charset="-78"/>
        </a:defRPr>
      </a:lvl2pPr>
      <a:lvl3pPr marL="914400" indent="-246063" algn="r" rtl="1" eaLnBrk="1" fontAlgn="base" hangingPunct="1">
        <a:spcBef>
          <a:spcPct val="20000"/>
        </a:spcBef>
        <a:spcAft>
          <a:spcPct val="0"/>
        </a:spcAft>
        <a:buClr>
          <a:schemeClr val="accent2"/>
        </a:buClr>
        <a:buSzPct val="70000"/>
        <a:buFont typeface="Wingdings 2" pitchFamily="18" charset="2"/>
        <a:buChar char=""/>
        <a:defRPr sz="2800" kern="1200">
          <a:solidFill>
            <a:schemeClr val="tx1"/>
          </a:solidFill>
          <a:latin typeface="+mn-lt"/>
          <a:ea typeface="+mn-ea"/>
          <a:cs typeface="B Nazanin" pitchFamily="2" charset="-78"/>
        </a:defRPr>
      </a:lvl3pPr>
      <a:lvl4pPr marL="1187450" indent="-209550" algn="r" rtl="1" eaLnBrk="1" fontAlgn="base" hangingPunct="1">
        <a:spcBef>
          <a:spcPct val="20000"/>
        </a:spcBef>
        <a:spcAft>
          <a:spcPct val="0"/>
        </a:spcAft>
        <a:buClr>
          <a:srgbClr val="0BD0D9"/>
        </a:buClr>
        <a:buSzPct val="65000"/>
        <a:buFont typeface="Wingdings 2" pitchFamily="18" charset="2"/>
        <a:buChar char=""/>
        <a:defRPr sz="2800" kern="1200">
          <a:solidFill>
            <a:schemeClr val="tx1"/>
          </a:solidFill>
          <a:latin typeface="+mn-lt"/>
          <a:ea typeface="+mn-ea"/>
          <a:cs typeface="B Nazanin" pitchFamily="2" charset="-78"/>
        </a:defRPr>
      </a:lvl4pPr>
      <a:lvl5pPr marL="1462088" indent="-209550" algn="r" rtl="1" eaLnBrk="1" fontAlgn="base" hangingPunct="1">
        <a:spcBef>
          <a:spcPct val="20000"/>
        </a:spcBef>
        <a:spcAft>
          <a:spcPct val="0"/>
        </a:spcAft>
        <a:buClr>
          <a:srgbClr val="10CF9B"/>
        </a:buClr>
        <a:buSzPct val="65000"/>
        <a:buFont typeface="Wingdings 2" pitchFamily="18" charset="2"/>
        <a:buChar char=""/>
        <a:defRPr sz="2800" kern="1200">
          <a:solidFill>
            <a:schemeClr val="tx1"/>
          </a:solidFill>
          <a:latin typeface="+mn-lt"/>
          <a:ea typeface="+mn-ea"/>
          <a:cs typeface="B Nazanin" pitchFamily="2" charset="-78"/>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76000"/>
          </a:schemeClr>
        </a:solidFill>
        <a:effectLst/>
      </p:bgPr>
    </p:bg>
    <p:spTree>
      <p:nvGrpSpPr>
        <p:cNvPr id="1" name=""/>
        <p:cNvGrpSpPr/>
        <p:nvPr/>
      </p:nvGrpSpPr>
      <p:grpSpPr>
        <a:xfrm>
          <a:off x="0" y="0"/>
          <a:ext cx="0" cy="0"/>
          <a:chOff x="0" y="0"/>
          <a:chExt cx="0" cy="0"/>
        </a:xfrm>
      </p:grpSpPr>
      <p:sp>
        <p:nvSpPr>
          <p:cNvPr id="1026" name="Text Placeholder 29"/>
          <p:cNvSpPr>
            <a:spLocks noGrp="1"/>
          </p:cNvSpPr>
          <p:nvPr>
            <p:ph type="body" idx="1"/>
          </p:nvPr>
        </p:nvSpPr>
        <p:spPr bwMode="auto">
          <a:xfrm>
            <a:off x="457200" y="1600200"/>
            <a:ext cx="8229600" cy="43894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itle Placeholder 8"/>
          <p:cNvSpPr>
            <a:spLocks noGrp="1"/>
          </p:cNvSpPr>
          <p:nvPr>
            <p:ph type="title"/>
          </p:nvPr>
        </p:nvSpPr>
        <p:spPr bwMode="auto">
          <a:xfrm>
            <a:off x="685800" y="-7620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dirty="0" smtClean="0"/>
              <a:t>Click to edit Master title style</a:t>
            </a:r>
          </a:p>
        </p:txBody>
      </p:sp>
      <p:sp>
        <p:nvSpPr>
          <p:cNvPr id="19" name="Rectangle 18"/>
          <p:cNvSpPr/>
          <p:nvPr/>
        </p:nvSpPr>
        <p:spPr>
          <a:xfrm rot="5400000" flipV="1">
            <a:off x="-2529681" y="3977481"/>
            <a:ext cx="5105400" cy="46038"/>
          </a:xfrm>
          <a:prstGeom prst="rect">
            <a:avLst/>
          </a:prstGeom>
          <a:gradFill>
            <a:gsLst>
              <a:gs pos="0">
                <a:srgbClr val="3333CC"/>
              </a:gs>
              <a:gs pos="100000">
                <a:srgbClr val="002060"/>
              </a:gs>
            </a:gsLst>
            <a:lin ang="10800000" scaled="1"/>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solidFill>
                <a:prstClr val="black"/>
              </a:solidFill>
            </a:endParaRPr>
          </a:p>
        </p:txBody>
      </p:sp>
      <p:sp>
        <p:nvSpPr>
          <p:cNvPr id="20" name="Rectangle 19"/>
          <p:cNvSpPr/>
          <p:nvPr/>
        </p:nvSpPr>
        <p:spPr>
          <a:xfrm rot="5400000">
            <a:off x="6568282" y="3977481"/>
            <a:ext cx="5105400" cy="46037"/>
          </a:xfrm>
          <a:prstGeom prst="rect">
            <a:avLst/>
          </a:prstGeom>
          <a:gradFill>
            <a:gsLst>
              <a:gs pos="0">
                <a:srgbClr val="3333CC"/>
              </a:gs>
              <a:gs pos="100000">
                <a:schemeClr val="tx1"/>
              </a:gs>
            </a:gsLst>
            <a:lin ang="10800000" scaled="1"/>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solidFill>
                <a:prstClr val="black"/>
              </a:solidFill>
            </a:endParaRPr>
          </a:p>
        </p:txBody>
      </p:sp>
      <p:sp>
        <p:nvSpPr>
          <p:cNvPr id="12" name="Slide Number Placeholder 8"/>
          <p:cNvSpPr>
            <a:spLocks noGrp="1"/>
          </p:cNvSpPr>
          <p:nvPr>
            <p:ph type="sldNum" sz="quarter" idx="4"/>
          </p:nvPr>
        </p:nvSpPr>
        <p:spPr>
          <a:xfrm>
            <a:off x="533400" y="6400800"/>
            <a:ext cx="1143000" cy="365125"/>
          </a:xfrm>
          <a:prstGeom prst="rect">
            <a:avLst/>
          </a:prstGeom>
        </p:spPr>
        <p:txBody>
          <a:bodyPr/>
          <a:lstStyle>
            <a:lvl1pPr>
              <a:defRPr>
                <a:solidFill>
                  <a:schemeClr val="bg1"/>
                </a:solidFill>
              </a:defRPr>
            </a:lvl1pPr>
          </a:lstStyle>
          <a:p>
            <a:pPr algn="l" rtl="0" fontAlgn="base">
              <a:spcBef>
                <a:spcPct val="0"/>
              </a:spcBef>
              <a:spcAft>
                <a:spcPct val="0"/>
              </a:spcAft>
              <a:defRPr/>
            </a:pPr>
            <a:r>
              <a:rPr lang="fa-IR" smtClean="0">
                <a:solidFill>
                  <a:prstClr val="white"/>
                </a:solidFill>
                <a:latin typeface="Arial" pitchFamily="34" charset="0"/>
                <a:cs typeface="Arial" pitchFamily="34" charset="0"/>
              </a:rPr>
              <a:t>34/ </a:t>
            </a:r>
            <a:fld id="{959C0EC5-2187-4D48-979D-017055305630}" type="slidenum">
              <a:rPr lang="fa-IR" smtClean="0">
                <a:solidFill>
                  <a:prstClr val="white"/>
                </a:solidFill>
                <a:latin typeface="Arial" pitchFamily="34" charset="0"/>
                <a:cs typeface="Arial" pitchFamily="34" charset="0"/>
              </a:rPr>
              <a:pPr algn="l" rtl="0" fontAlgn="base">
                <a:spcBef>
                  <a:spcPct val="0"/>
                </a:spcBef>
                <a:spcAft>
                  <a:spcPct val="0"/>
                </a:spcAft>
                <a:defRPr/>
              </a:pPr>
              <a:t>‹#›</a:t>
            </a:fld>
            <a:endParaRPr lang="en-US" dirty="0">
              <a:solidFill>
                <a:prstClr val="white"/>
              </a:solidFill>
              <a:latin typeface="Arial" pitchFamily="34" charset="0"/>
              <a:cs typeface="Arial" pitchFamily="34" charset="0"/>
            </a:endParaRPr>
          </a:p>
        </p:txBody>
      </p:sp>
    </p:spTree>
    <p:extLst>
      <p:ext uri="{BB962C8B-B14F-4D97-AF65-F5344CB8AC3E}">
        <p14:creationId xmlns="" xmlns:p14="http://schemas.microsoft.com/office/powerpoint/2010/main" val="1290352191"/>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Lst>
  <p:transition/>
  <p:timing>
    <p:tnLst>
      <p:par>
        <p:cTn id="1" dur="indefinite" restart="never" nodeType="tmRoot"/>
      </p:par>
    </p:tnLst>
  </p:timing>
  <p:hf hdr="0" dt="0"/>
  <p:txStyles>
    <p:titleStyle>
      <a:lvl1pPr algn="r" rtl="1" eaLnBrk="1" fontAlgn="base" hangingPunct="1">
        <a:spcBef>
          <a:spcPct val="0"/>
        </a:spcBef>
        <a:spcAft>
          <a:spcPct val="0"/>
        </a:spcAft>
        <a:defRPr sz="2800" kern="1200">
          <a:solidFill>
            <a:schemeClr val="tx1"/>
          </a:solidFill>
          <a:latin typeface="+mj-lt"/>
          <a:ea typeface="+mj-ea"/>
          <a:cs typeface="B Titr" pitchFamily="2" charset="-78"/>
        </a:defRPr>
      </a:lvl1pPr>
      <a:lvl2pPr algn="r" rtl="1" eaLnBrk="1" fontAlgn="base" hangingPunct="1">
        <a:spcBef>
          <a:spcPct val="0"/>
        </a:spcBef>
        <a:spcAft>
          <a:spcPct val="0"/>
        </a:spcAft>
        <a:defRPr sz="2800">
          <a:solidFill>
            <a:schemeClr val="bg1"/>
          </a:solidFill>
          <a:latin typeface="Calibri" pitchFamily="34" charset="0"/>
          <a:cs typeface="B Titr" pitchFamily="2" charset="-78"/>
        </a:defRPr>
      </a:lvl2pPr>
      <a:lvl3pPr algn="r" rtl="1" eaLnBrk="1" fontAlgn="base" hangingPunct="1">
        <a:spcBef>
          <a:spcPct val="0"/>
        </a:spcBef>
        <a:spcAft>
          <a:spcPct val="0"/>
        </a:spcAft>
        <a:defRPr sz="2800">
          <a:solidFill>
            <a:schemeClr val="bg1"/>
          </a:solidFill>
          <a:latin typeface="Calibri" pitchFamily="34" charset="0"/>
          <a:cs typeface="B Titr" pitchFamily="2" charset="-78"/>
        </a:defRPr>
      </a:lvl3pPr>
      <a:lvl4pPr algn="r" rtl="1" eaLnBrk="1" fontAlgn="base" hangingPunct="1">
        <a:spcBef>
          <a:spcPct val="0"/>
        </a:spcBef>
        <a:spcAft>
          <a:spcPct val="0"/>
        </a:spcAft>
        <a:defRPr sz="2800">
          <a:solidFill>
            <a:schemeClr val="bg1"/>
          </a:solidFill>
          <a:latin typeface="Calibri" pitchFamily="34" charset="0"/>
          <a:cs typeface="B Titr" pitchFamily="2" charset="-78"/>
        </a:defRPr>
      </a:lvl4pPr>
      <a:lvl5pPr algn="r" rtl="1" eaLnBrk="1" fontAlgn="base" hangingPunct="1">
        <a:spcBef>
          <a:spcPct val="0"/>
        </a:spcBef>
        <a:spcAft>
          <a:spcPct val="0"/>
        </a:spcAft>
        <a:defRPr sz="2800">
          <a:solidFill>
            <a:schemeClr val="bg1"/>
          </a:solidFill>
          <a:latin typeface="Calibri" pitchFamily="34" charset="0"/>
          <a:cs typeface="B Titr" pitchFamily="2" charset="-78"/>
        </a:defRPr>
      </a:lvl5pPr>
      <a:lvl6pPr marL="457200" algn="r" rtl="1" eaLnBrk="1" fontAlgn="base" hangingPunct="1">
        <a:spcBef>
          <a:spcPct val="0"/>
        </a:spcBef>
        <a:spcAft>
          <a:spcPct val="0"/>
        </a:spcAft>
        <a:defRPr sz="2800">
          <a:solidFill>
            <a:schemeClr val="bg1"/>
          </a:solidFill>
          <a:latin typeface="Calibri" pitchFamily="34" charset="0"/>
          <a:cs typeface="B Titr" pitchFamily="2" charset="-78"/>
        </a:defRPr>
      </a:lvl6pPr>
      <a:lvl7pPr marL="914400" algn="r" rtl="1" eaLnBrk="1" fontAlgn="base" hangingPunct="1">
        <a:spcBef>
          <a:spcPct val="0"/>
        </a:spcBef>
        <a:spcAft>
          <a:spcPct val="0"/>
        </a:spcAft>
        <a:defRPr sz="2800">
          <a:solidFill>
            <a:schemeClr val="bg1"/>
          </a:solidFill>
          <a:latin typeface="Calibri" pitchFamily="34" charset="0"/>
          <a:cs typeface="B Titr" pitchFamily="2" charset="-78"/>
        </a:defRPr>
      </a:lvl7pPr>
      <a:lvl8pPr marL="1371600" algn="r" rtl="1" eaLnBrk="1" fontAlgn="base" hangingPunct="1">
        <a:spcBef>
          <a:spcPct val="0"/>
        </a:spcBef>
        <a:spcAft>
          <a:spcPct val="0"/>
        </a:spcAft>
        <a:defRPr sz="2800">
          <a:solidFill>
            <a:schemeClr val="bg1"/>
          </a:solidFill>
          <a:latin typeface="Calibri" pitchFamily="34" charset="0"/>
          <a:cs typeface="B Titr" pitchFamily="2" charset="-78"/>
        </a:defRPr>
      </a:lvl8pPr>
      <a:lvl9pPr marL="1828800" algn="r" rtl="1" eaLnBrk="1" fontAlgn="base" hangingPunct="1">
        <a:spcBef>
          <a:spcPct val="0"/>
        </a:spcBef>
        <a:spcAft>
          <a:spcPct val="0"/>
        </a:spcAft>
        <a:defRPr sz="2800">
          <a:solidFill>
            <a:schemeClr val="bg1"/>
          </a:solidFill>
          <a:latin typeface="Calibri" pitchFamily="34" charset="0"/>
          <a:cs typeface="B Titr" pitchFamily="2" charset="-78"/>
        </a:defRPr>
      </a:lvl9pPr>
    </p:titleStyle>
    <p:bodyStyle>
      <a:lvl1pPr marL="403225" indent="-403225" algn="r" rtl="1" eaLnBrk="1" fontAlgn="base" hangingPunct="1">
        <a:spcBef>
          <a:spcPct val="20000"/>
        </a:spcBef>
        <a:spcAft>
          <a:spcPct val="0"/>
        </a:spcAft>
        <a:buClr>
          <a:srgbClr val="C00000"/>
        </a:buClr>
        <a:buSzPct val="90000"/>
        <a:buFont typeface="Wingdings" pitchFamily="2" charset="2"/>
        <a:buChar char="q"/>
        <a:defRPr sz="2800" kern="1200">
          <a:solidFill>
            <a:schemeClr val="tx1"/>
          </a:solidFill>
          <a:latin typeface="+mn-lt"/>
          <a:ea typeface="+mn-ea"/>
          <a:cs typeface="B Nazanin" pitchFamily="2" charset="-78"/>
        </a:defRPr>
      </a:lvl1pPr>
      <a:lvl2pPr marL="688975" indent="-295275" algn="r" rtl="1" eaLnBrk="1" fontAlgn="base" hangingPunct="1">
        <a:spcBef>
          <a:spcPct val="20000"/>
        </a:spcBef>
        <a:spcAft>
          <a:spcPct val="0"/>
        </a:spcAft>
        <a:buClr>
          <a:srgbClr val="C00000"/>
        </a:buClr>
        <a:buSzPct val="65000"/>
        <a:buFont typeface="Wingdings 2" pitchFamily="18" charset="2"/>
        <a:buChar char=""/>
        <a:defRPr sz="2800" kern="1200">
          <a:solidFill>
            <a:schemeClr val="tx1"/>
          </a:solidFill>
          <a:latin typeface="+mn-lt"/>
          <a:ea typeface="+mn-ea"/>
          <a:cs typeface="B Nazanin" pitchFamily="2" charset="-78"/>
        </a:defRPr>
      </a:lvl2pPr>
      <a:lvl3pPr marL="914400" indent="-246063" algn="r" rtl="1" eaLnBrk="1" fontAlgn="base" hangingPunct="1">
        <a:spcBef>
          <a:spcPct val="20000"/>
        </a:spcBef>
        <a:spcAft>
          <a:spcPct val="0"/>
        </a:spcAft>
        <a:buClr>
          <a:schemeClr val="accent2"/>
        </a:buClr>
        <a:buSzPct val="70000"/>
        <a:buFont typeface="Wingdings 2" pitchFamily="18" charset="2"/>
        <a:buChar char=""/>
        <a:defRPr sz="2800" kern="1200">
          <a:solidFill>
            <a:schemeClr val="tx1"/>
          </a:solidFill>
          <a:latin typeface="+mn-lt"/>
          <a:ea typeface="+mn-ea"/>
          <a:cs typeface="B Nazanin" pitchFamily="2" charset="-78"/>
        </a:defRPr>
      </a:lvl3pPr>
      <a:lvl4pPr marL="1187450" indent="-209550" algn="r" rtl="1" eaLnBrk="1" fontAlgn="base" hangingPunct="1">
        <a:spcBef>
          <a:spcPct val="20000"/>
        </a:spcBef>
        <a:spcAft>
          <a:spcPct val="0"/>
        </a:spcAft>
        <a:buClr>
          <a:srgbClr val="0BD0D9"/>
        </a:buClr>
        <a:buSzPct val="65000"/>
        <a:buFont typeface="Wingdings 2" pitchFamily="18" charset="2"/>
        <a:buChar char=""/>
        <a:defRPr sz="2800" kern="1200">
          <a:solidFill>
            <a:schemeClr val="tx1"/>
          </a:solidFill>
          <a:latin typeface="+mn-lt"/>
          <a:ea typeface="+mn-ea"/>
          <a:cs typeface="B Nazanin" pitchFamily="2" charset="-78"/>
        </a:defRPr>
      </a:lvl4pPr>
      <a:lvl5pPr marL="1462088" indent="-209550" algn="r" rtl="1" eaLnBrk="1" fontAlgn="base" hangingPunct="1">
        <a:spcBef>
          <a:spcPct val="20000"/>
        </a:spcBef>
        <a:spcAft>
          <a:spcPct val="0"/>
        </a:spcAft>
        <a:buClr>
          <a:srgbClr val="10CF9B"/>
        </a:buClr>
        <a:buSzPct val="65000"/>
        <a:buFont typeface="Wingdings 2" pitchFamily="18" charset="2"/>
        <a:buChar char=""/>
        <a:defRPr sz="2800" kern="1200">
          <a:solidFill>
            <a:schemeClr val="tx1"/>
          </a:solidFill>
          <a:latin typeface="+mn-lt"/>
          <a:ea typeface="+mn-ea"/>
          <a:cs typeface="B Nazanin" pitchFamily="2" charset="-78"/>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0.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wmf"/><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7.gif"/><Relationship Id="rId3" Type="http://schemas.openxmlformats.org/officeDocument/2006/relationships/image" Target="../media/image12.gif"/><Relationship Id="rId7"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3.gif"/><Relationship Id="rId9"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2976" y="1214422"/>
            <a:ext cx="6929486" cy="2790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sz="3200" b="1" dirty="0" smtClean="0">
                <a:solidFill>
                  <a:schemeClr val="tx1"/>
                </a:solidFill>
                <a:latin typeface="Nazli" pitchFamily="2" charset="-78"/>
                <a:cs typeface="B Titr" pitchFamily="2" charset="-78"/>
              </a:rPr>
              <a:t>دوره آموزشي </a:t>
            </a:r>
          </a:p>
          <a:p>
            <a:pPr algn="ctr">
              <a:lnSpc>
                <a:spcPct val="150000"/>
              </a:lnSpc>
            </a:pPr>
            <a:r>
              <a:rPr lang="fa-IR" sz="3200" b="1" dirty="0" smtClean="0">
                <a:solidFill>
                  <a:schemeClr val="tx1"/>
                </a:solidFill>
                <a:latin typeface="Nazli" pitchFamily="2" charset="-78"/>
                <a:cs typeface="B Titr" pitchFamily="2" charset="-78"/>
              </a:rPr>
              <a:t>تشريح الزامات </a:t>
            </a:r>
          </a:p>
          <a:p>
            <a:pPr algn="ctr">
              <a:lnSpc>
                <a:spcPct val="150000"/>
              </a:lnSpc>
            </a:pPr>
            <a:r>
              <a:rPr lang="fa-IR" sz="3200" b="1" dirty="0" smtClean="0">
                <a:solidFill>
                  <a:schemeClr val="tx1"/>
                </a:solidFill>
                <a:latin typeface="Nazli" pitchFamily="2" charset="-78"/>
                <a:cs typeface="B Titr" pitchFamily="2" charset="-78"/>
              </a:rPr>
              <a:t>سيستم مديريت امنيت اطلاعات </a:t>
            </a:r>
          </a:p>
          <a:p>
            <a:pPr algn="ctr">
              <a:lnSpc>
                <a:spcPct val="150000"/>
              </a:lnSpc>
            </a:pPr>
            <a:r>
              <a:rPr lang="en-AU" sz="3600" dirty="0" smtClean="0">
                <a:solidFill>
                  <a:schemeClr val="tx1"/>
                </a:solidFill>
                <a:latin typeface="+mj-lt"/>
                <a:cs typeface="B Titr" pitchFamily="2" charset="-78"/>
              </a:rPr>
              <a:t>ISO/IEC 27001:2013</a:t>
            </a:r>
            <a:endParaRPr lang="fa-IR" sz="3600" dirty="0" smtClean="0">
              <a:solidFill>
                <a:schemeClr val="tx1"/>
              </a:solidFill>
              <a:latin typeface="+mj-lt"/>
              <a:cs typeface="B Titr" pitchFamily="2" charset="-78"/>
            </a:endParaRP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0194" name="Object 2"/>
          <p:cNvGraphicFramePr>
            <a:graphicFrameLocks noChangeAspect="1"/>
          </p:cNvGraphicFramePr>
          <p:nvPr>
            <p:extLst>
              <p:ext uri="{D42A27DB-BD31-4B8C-83A1-F6EECF244321}">
                <p14:modId xmlns="" xmlns:p14="http://schemas.microsoft.com/office/powerpoint/2010/main" val="1309936004"/>
              </p:ext>
            </p:extLst>
          </p:nvPr>
        </p:nvGraphicFramePr>
        <p:xfrm>
          <a:off x="251520" y="620688"/>
          <a:ext cx="7488832" cy="5616624"/>
        </p:xfrm>
        <a:graphic>
          <a:graphicData uri="http://schemas.openxmlformats.org/presentationml/2006/ole">
            <p:oleObj spid="_x0000_s520520" name="Slide" r:id="rId3" imgW="2478187" imgH="1859352" progId="PowerPoint.Slide.8">
              <p:embed/>
            </p:oleObj>
          </a:graphicData>
        </a:graphic>
      </p:graphicFrame>
    </p:spTree>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25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25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5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r>
              <a:rPr kumimoji="0" lang="fa-IR" sz="3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کسب </a:t>
            </a:r>
            <a:r>
              <a:rPr kumimoji="0" lang="fa-IR" sz="3200" b="1" i="1" u="sng"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مجوز مديريت </a:t>
            </a:r>
            <a:r>
              <a:rPr kumimoji="0" lang="fa-IR" sz="3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براي پياده سازي و اجراي </a:t>
            </a:r>
            <a:r>
              <a:rPr kumimoji="0" lang="en-US" sz="3200" b="0" i="0" u="none" strike="noStrike" kern="1200" cap="none" spc="0" normalizeH="0" baseline="0" noProof="0" dirty="0" smtClean="0">
                <a:ln>
                  <a:noFill/>
                </a:ln>
                <a:solidFill>
                  <a:schemeClr val="tx1">
                    <a:lumMod val="95000"/>
                    <a:lumOff val="5000"/>
                  </a:schemeClr>
                </a:solidFill>
                <a:effectLst/>
                <a:uLnTx/>
                <a:uFillTx/>
                <a:cs typeface="B Titr" pitchFamily="2" charset="-78"/>
              </a:rPr>
              <a:t>ISMS</a:t>
            </a:r>
            <a:endParaRPr kumimoji="0" lang="en-US" sz="3200" b="0" i="0" u="none" strike="noStrike" kern="1200" cap="none" spc="0" normalizeH="0" baseline="0" noProof="0" dirty="0">
              <a:ln>
                <a:noFill/>
              </a:ln>
              <a:solidFill>
                <a:schemeClr val="tx1">
                  <a:lumMod val="95000"/>
                  <a:lumOff val="5000"/>
                </a:schemeClr>
              </a:solidFill>
              <a:effectLst/>
              <a:uLnTx/>
              <a:uFillTx/>
              <a:cs typeface="B Titr" pitchFamily="2" charset="-78"/>
            </a:endParaRPr>
          </a:p>
        </p:txBody>
      </p:sp>
      <p:pic>
        <p:nvPicPr>
          <p:cNvPr id="5" name="Picture 5" descr="j0282520"/>
          <p:cNvPicPr>
            <a:picLocks noChangeAspect="1" noChangeArrowheads="1"/>
          </p:cNvPicPr>
          <p:nvPr/>
        </p:nvPicPr>
        <p:blipFill>
          <a:blip r:embed="rId2" cstate="print"/>
          <a:srcRect/>
          <a:stretch>
            <a:fillRect/>
          </a:stretch>
        </p:blipFill>
        <p:spPr bwMode="auto">
          <a:xfrm>
            <a:off x="1066800" y="4419600"/>
            <a:ext cx="1572555" cy="1447800"/>
          </a:xfrm>
          <a:prstGeom prst="rect">
            <a:avLst/>
          </a:prstGeom>
          <a:noFill/>
          <a:ln w="9525">
            <a:noFill/>
            <a:miter lim="800000"/>
            <a:headEnd/>
            <a:tailEnd/>
          </a:ln>
        </p:spPr>
      </p:pic>
      <p:sp>
        <p:nvSpPr>
          <p:cNvPr id="6" name="Rectangle 5"/>
          <p:cNvSpPr/>
          <p:nvPr/>
        </p:nvSpPr>
        <p:spPr>
          <a:xfrm>
            <a:off x="6429388" y="1142984"/>
            <a:ext cx="2000868"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مجوز مديريت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600" dirty="0" smtClean="0">
                <a:solidFill>
                  <a:schemeClr val="tx1"/>
                </a:solidFill>
                <a:latin typeface="Nazli" pitchFamily="2" charset="-78"/>
                <a:cs typeface="B Titr" pitchFamily="2" charset="-78"/>
              </a:rPr>
              <a:t>تهيه بيانيه کاربست پذيري</a:t>
            </a:r>
            <a:endParaRPr lang="fa-IR" sz="2600" dirty="0" smtClean="0">
              <a:solidFill>
                <a:schemeClr val="tx1"/>
              </a:solidFill>
              <a:cs typeface="B Titr" pitchFamily="2" charset="-78"/>
            </a:endParaRP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10</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3528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cs typeface="B Titr" pitchFamily="2" charset="-78"/>
              </a:rPr>
              <a:t>بيانيه کاربست پذيري</a:t>
            </a:r>
            <a:endParaRPr lang="fa-IR" sz="2400" dirty="0">
              <a:solidFill>
                <a:schemeClr val="tx1"/>
              </a:solidFill>
              <a:cs typeface="B Titr" pitchFamily="2" charset="-78"/>
            </a:endParaRPr>
          </a:p>
        </p:txBody>
      </p:sp>
      <p:sp>
        <p:nvSpPr>
          <p:cNvPr id="8" name="Rectangle 7"/>
          <p:cNvSpPr/>
          <p:nvPr/>
        </p:nvSpPr>
        <p:spPr>
          <a:xfrm>
            <a:off x="1979712" y="214290"/>
            <a:ext cx="5809603" cy="523220"/>
          </a:xfrm>
          <a:prstGeom prst="rect">
            <a:avLst/>
          </a:prstGeom>
        </p:spPr>
        <p:txBody>
          <a:bodyPr wrap="none">
            <a:spAutoFit/>
          </a:bodyPr>
          <a:lstStyle/>
          <a:p>
            <a:r>
              <a:rPr lang="fa-IR" sz="2800" b="1" dirty="0" smtClean="0">
                <a:solidFill>
                  <a:srgbClr val="00B0F0"/>
                </a:solidFill>
                <a:latin typeface="Nazli" pitchFamily="2" charset="-78"/>
                <a:cs typeface="B Titr" pitchFamily="2" charset="-78"/>
              </a:rPr>
              <a:t> 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69660" y="632346"/>
            <a:ext cx="9144000"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Nazli" pitchFamily="2" charset="-78"/>
              <a:cs typeface="B Titr" pitchFamily="2" charset="-78"/>
            </a:endParaRPr>
          </a:p>
          <a:p>
            <a:pPr marL="633413" marR="0" lvl="0" indent="-365125" algn="r" defTabSz="633413" rtl="1" eaLnBrk="1" fontAlgn="auto" latinLnBrk="0" hangingPunct="1">
              <a:lnSpc>
                <a:spcPct val="150000"/>
              </a:lnSpc>
              <a:spcBef>
                <a:spcPct val="20000"/>
              </a:spcBef>
              <a:spcAft>
                <a:spcPts val="0"/>
              </a:spcAft>
              <a:buClr>
                <a:srgbClr val="FF0000"/>
              </a:buClr>
              <a:buSzTx/>
              <a:buFont typeface="Wingdings" pitchFamily="2" charset="2"/>
              <a:buChar char="v"/>
              <a:tabLst>
                <a:tab pos="265113" algn="l"/>
              </a:tabLst>
              <a:defRPr/>
            </a:pPr>
            <a:r>
              <a:rPr kumimoji="0" lang="fa-IR" sz="22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تعريف</a:t>
            </a:r>
            <a:r>
              <a:rPr kumimoji="0" lang="fa-IR" sz="22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a:t>
            </a:r>
            <a:r>
              <a:rPr kumimoji="0" lang="fa-IR" sz="2200" b="1"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بيانيه </a:t>
            </a:r>
            <a:r>
              <a:rPr kumimoji="0" lang="fa-IR" sz="2200" b="1" i="1" u="sng"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مستند</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شده اي که اهداف کنترلي و کنترل هاي مرتبط و قابل کاربرد در سيستم</a:t>
            </a:r>
            <a:r>
              <a:rPr kumimoji="0" lang="fa-IR" sz="220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مديريت امنيت اطلاعات</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سازمان را تشريح مي کند</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a:t>
            </a:r>
          </a:p>
          <a:p>
            <a:pPr marL="633413" marR="0" lvl="0" indent="-365125" algn="r" defTabSz="633413" rtl="1" eaLnBrk="1" fontAlgn="auto" latinLnBrk="0" hangingPunct="1">
              <a:lnSpc>
                <a:spcPct val="150000"/>
              </a:lnSpc>
              <a:spcBef>
                <a:spcPct val="20000"/>
              </a:spcBef>
              <a:spcAft>
                <a:spcPts val="0"/>
              </a:spcAft>
              <a:buClr>
                <a:srgbClr val="FF0000"/>
              </a:buClr>
              <a:buSzTx/>
              <a:buFont typeface="Wingdings" pitchFamily="2" charset="2"/>
              <a:buChar char="v"/>
              <a:tabLst>
                <a:tab pos="265113" algn="l"/>
              </a:tabLst>
              <a:defRPr/>
            </a:pPr>
            <a:r>
              <a:rPr lang="fa-IR" sz="2200" dirty="0" smtClean="0">
                <a:solidFill>
                  <a:schemeClr val="tx1">
                    <a:lumMod val="95000"/>
                    <a:lumOff val="5000"/>
                  </a:schemeClr>
                </a:solidFill>
                <a:latin typeface="Nazli" pitchFamily="2" charset="-78"/>
                <a:cs typeface="B Titr" pitchFamily="2" charset="-78"/>
              </a:rPr>
              <a:t>يک بيانيه کاربست پذيري شامل موارد ذيل مي باشد:</a:t>
            </a:r>
            <a:endPar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1096963" marR="0" lvl="0" indent="-457200" algn="r" defTabSz="914400" rtl="1" eaLnBrk="1" fontAlgn="auto" latinLnBrk="0" hangingPunct="1">
              <a:lnSpc>
                <a:spcPct val="150000"/>
              </a:lnSpc>
              <a:spcBef>
                <a:spcPct val="20000"/>
              </a:spcBef>
              <a:spcAft>
                <a:spcPts val="0"/>
              </a:spcAft>
              <a:buClr>
                <a:srgbClr val="FF0000"/>
              </a:buClr>
              <a:buSzTx/>
              <a:buFont typeface="+mj-lt"/>
              <a:buAutoNum type="arabicPeriod"/>
              <a:tabLst/>
              <a:defRPr/>
            </a:pPr>
            <a:r>
              <a:rPr kumimoji="0" lang="fa-IR" sz="2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اهداف کنترلي و کنترل هاي برگزيده و دلايل انتخاب آنها.</a:t>
            </a:r>
          </a:p>
          <a:p>
            <a:pPr marL="1096963" marR="0" lvl="0" indent="-457200" algn="r" defTabSz="914400" rtl="1" eaLnBrk="1" fontAlgn="auto" latinLnBrk="0" hangingPunct="1">
              <a:lnSpc>
                <a:spcPct val="150000"/>
              </a:lnSpc>
              <a:spcBef>
                <a:spcPct val="20000"/>
              </a:spcBef>
              <a:spcAft>
                <a:spcPts val="0"/>
              </a:spcAft>
              <a:buClr>
                <a:srgbClr val="FF0000"/>
              </a:buClr>
              <a:buSzTx/>
              <a:buFont typeface="+mj-lt"/>
              <a:buAutoNum type="arabicPeriod"/>
              <a:tabLst/>
              <a:defRPr/>
            </a:pPr>
            <a:r>
              <a:rPr lang="fa-IR" sz="2200" dirty="0" smtClean="0">
                <a:solidFill>
                  <a:schemeClr val="tx1">
                    <a:lumMod val="95000"/>
                    <a:lumOff val="5000"/>
                  </a:schemeClr>
                </a:solidFill>
                <a:latin typeface="Nazli" pitchFamily="2" charset="-78"/>
                <a:cs typeface="B Nazanin" pitchFamily="2" charset="-78"/>
              </a:rPr>
              <a:t> اهداف کنترلي و کنترل هايي که در حال حاضر پياده سازي شده اند.</a:t>
            </a:r>
            <a:endParaRPr kumimoji="0" lang="fa-IR" sz="2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1096963" marR="0" lvl="0" indent="-457200" algn="r" defTabSz="914400" rtl="1" eaLnBrk="1" fontAlgn="auto" latinLnBrk="0" hangingPunct="1">
              <a:lnSpc>
                <a:spcPct val="150000"/>
              </a:lnSpc>
              <a:spcBef>
                <a:spcPct val="20000"/>
              </a:spcBef>
              <a:spcAft>
                <a:spcPts val="0"/>
              </a:spcAft>
              <a:buClr>
                <a:srgbClr val="FF0000"/>
              </a:buClr>
              <a:buSzTx/>
              <a:buFont typeface="+mj-lt"/>
              <a:buAutoNum type="arabicPeriod"/>
              <a:tabLst/>
              <a:defRPr/>
            </a:pPr>
            <a:r>
              <a:rPr kumimoji="0" lang="fa-IR" sz="2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کنارگذاري هر يک از اهداف کنترلي و کنترل هاي پيوست الف و توجيه کنارگذاري آنها. </a:t>
            </a:r>
          </a:p>
        </p:txBody>
      </p:sp>
      <p:sp>
        <p:nvSpPr>
          <p:cNvPr id="5" name="Oval 4"/>
          <p:cNvSpPr/>
          <p:nvPr/>
        </p:nvSpPr>
        <p:spPr>
          <a:xfrm>
            <a:off x="1447800" y="4800600"/>
            <a:ext cx="2590800" cy="10668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600" b="1" dirty="0" smtClean="0">
                <a:solidFill>
                  <a:schemeClr val="tx1"/>
                </a:solidFill>
                <a:cs typeface="B Titr" pitchFamily="2" charset="-78"/>
              </a:rPr>
              <a:t>S.O.A </a:t>
            </a:r>
            <a:endParaRPr lang="en-US" sz="3600" b="1" dirty="0">
              <a:solidFill>
                <a:schemeClr val="tx1"/>
              </a:solidFill>
              <a:cs typeface="B Titr" pitchFamily="2" charset="-78"/>
            </a:endParaRPr>
          </a:p>
        </p:txBody>
      </p:sp>
      <p:sp>
        <p:nvSpPr>
          <p:cNvPr id="6" name="Left Arrow Callout 5"/>
          <p:cNvSpPr/>
          <p:nvPr/>
        </p:nvSpPr>
        <p:spPr>
          <a:xfrm>
            <a:off x="4343400" y="4495800"/>
            <a:ext cx="3810000" cy="1752600"/>
          </a:xfrm>
          <a:prstGeom prst="leftArrowCallou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50000"/>
              </a:lnSpc>
              <a:buFont typeface="Wingdings" pitchFamily="2" charset="2"/>
              <a:buChar char="q"/>
            </a:pPr>
            <a:r>
              <a:rPr lang="fa-IR" dirty="0" smtClean="0">
                <a:solidFill>
                  <a:schemeClr val="tx1"/>
                </a:solidFill>
                <a:latin typeface="Nazli" pitchFamily="2" charset="-78"/>
                <a:cs typeface="B Titr" pitchFamily="2" charset="-78"/>
              </a:rPr>
              <a:t> </a:t>
            </a:r>
            <a:r>
              <a:rPr lang="fa-IR" sz="2000" dirty="0" smtClean="0">
                <a:solidFill>
                  <a:schemeClr val="tx1"/>
                </a:solidFill>
                <a:latin typeface="Nazli" pitchFamily="2" charset="-78"/>
                <a:cs typeface="B Titr" pitchFamily="2" charset="-78"/>
              </a:rPr>
              <a:t>برطرف سازي مخاطرات</a:t>
            </a:r>
          </a:p>
          <a:p>
            <a:pPr marL="268288" indent="-268288" algn="r" rtl="1">
              <a:lnSpc>
                <a:spcPct val="150000"/>
              </a:lnSpc>
              <a:buFont typeface="Wingdings" pitchFamily="2" charset="2"/>
              <a:buChar char="q"/>
              <a:tabLst>
                <a:tab pos="95250" algn="l"/>
              </a:tabLst>
            </a:pPr>
            <a:r>
              <a:rPr lang="fa-IR" sz="2000" dirty="0" smtClean="0">
                <a:solidFill>
                  <a:schemeClr val="tx1"/>
                </a:solidFill>
                <a:latin typeface="Nazli" pitchFamily="2" charset="-78"/>
                <a:cs typeface="B Titr" pitchFamily="2" charset="-78"/>
              </a:rPr>
              <a:t>کنترل هاي پياده سازي شده در حال حاضر </a:t>
            </a:r>
            <a:endParaRPr lang="en-US" sz="2000" dirty="0">
              <a:solidFill>
                <a:schemeClr val="tx1"/>
              </a:solidFill>
              <a:latin typeface="Nazli" pitchFamily="2" charset="-78"/>
              <a:cs typeface="B Titr" pitchFamily="2" charset="-78"/>
            </a:endParaRPr>
          </a:p>
        </p:txBody>
      </p:sp>
      <p:sp>
        <p:nvSpPr>
          <p:cNvPr id="7" name="Rectangle 6"/>
          <p:cNvSpPr/>
          <p:nvPr/>
        </p:nvSpPr>
        <p:spPr>
          <a:xfrm>
            <a:off x="323528" y="109126"/>
            <a:ext cx="7717177"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بيانيه کاربست پذيري </a:t>
            </a:r>
            <a:r>
              <a:rPr lang="en-US" sz="2800" b="1" dirty="0" smtClean="0">
                <a:solidFill>
                  <a:prstClr val="black">
                    <a:lumMod val="95000"/>
                    <a:lumOff val="5000"/>
                  </a:prstClr>
                </a:solidFill>
                <a:cs typeface="B Titr" pitchFamily="2" charset="-78"/>
              </a:rPr>
              <a:t>(Statement Of Applicability)</a:t>
            </a:r>
            <a:endParaRPr lang="fa-IR" dirty="0">
              <a:cs typeface="B Titr" pitchFamily="2" charset="-78"/>
            </a:endParaRPr>
          </a:p>
        </p:txBody>
      </p:sp>
      <p:sp>
        <p:nvSpPr>
          <p:cNvPr id="8" name="TextBox 7"/>
          <p:cNvSpPr txBox="1"/>
          <p:nvPr/>
        </p:nvSpPr>
        <p:spPr>
          <a:xfrm rot="19741518">
            <a:off x="388674" y="2454813"/>
            <a:ext cx="2634055" cy="369332"/>
          </a:xfrm>
          <a:prstGeom prst="rect">
            <a:avLst/>
          </a:prstGeom>
          <a:noFill/>
        </p:spPr>
        <p:txBody>
          <a:bodyPr wrap="none" rtlCol="1">
            <a:spAutoFit/>
          </a:bodyPr>
          <a:lstStyle/>
          <a:p>
            <a:r>
              <a:rPr lang="fa-IR" b="1" dirty="0" smtClean="0">
                <a:latin typeface="Nazli" pitchFamily="2" charset="-78"/>
                <a:cs typeface="B Titr" pitchFamily="2" charset="-78"/>
              </a:rPr>
              <a:t>هيچ کنترلي سهواً از قلم نيافتد.</a:t>
            </a:r>
            <a:endParaRPr lang="fa-IR" b="1" dirty="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555776" y="116632"/>
            <a:ext cx="5286412" cy="654032"/>
          </a:xfrm>
        </p:spPr>
        <p:txBody>
          <a:bodyPr>
            <a:normAutofit/>
          </a:bodyPr>
          <a:lstStyle/>
          <a:p>
            <a:r>
              <a:rPr lang="fa-IR" sz="2800" b="1" dirty="0" smtClean="0">
                <a:latin typeface="Nazli" pitchFamily="2" charset="-78"/>
                <a:cs typeface="B Titr" pitchFamily="2" charset="-78"/>
              </a:rPr>
              <a:t>نمونه ايي از بيانيه کاربست پذيري</a:t>
            </a:r>
            <a:endParaRPr lang="fa-IR" sz="2800" b="1" dirty="0">
              <a:latin typeface="Nazli" pitchFamily="2" charset="-78"/>
              <a:cs typeface="B Titr" pitchFamily="2" charset="-78"/>
            </a:endParaRPr>
          </a:p>
        </p:txBody>
      </p:sp>
      <p:graphicFrame>
        <p:nvGraphicFramePr>
          <p:cNvPr id="8" name="Table 7"/>
          <p:cNvGraphicFramePr>
            <a:graphicFrameLocks noGrp="1"/>
          </p:cNvGraphicFramePr>
          <p:nvPr>
            <p:extLst>
              <p:ext uri="{D42A27DB-BD31-4B8C-83A1-F6EECF244321}">
                <p14:modId xmlns="" xmlns:p14="http://schemas.microsoft.com/office/powerpoint/2010/main" val="2695162312"/>
              </p:ext>
            </p:extLst>
          </p:nvPr>
        </p:nvGraphicFramePr>
        <p:xfrm>
          <a:off x="857222" y="1022643"/>
          <a:ext cx="7675218" cy="5279170"/>
        </p:xfrm>
        <a:graphic>
          <a:graphicData uri="http://schemas.openxmlformats.org/drawingml/2006/table">
            <a:tbl>
              <a:tblPr rtl="1"/>
              <a:tblGrid>
                <a:gridCol w="885261"/>
                <a:gridCol w="697880"/>
                <a:gridCol w="1279073"/>
                <a:gridCol w="959865"/>
                <a:gridCol w="3031592"/>
                <a:gridCol w="821547"/>
              </a:tblGrid>
              <a:tr h="404687">
                <a:tc gridSpan="3">
                  <a:txBody>
                    <a:bodyPr/>
                    <a:lstStyle/>
                    <a:p>
                      <a:pPr algn="ctr" rtl="1">
                        <a:spcAft>
                          <a:spcPts val="0"/>
                        </a:spcAft>
                      </a:pPr>
                      <a:r>
                        <a:rPr lang="ar-SA" sz="1000" b="1" dirty="0">
                          <a:solidFill>
                            <a:srgbClr val="FFFFFF"/>
                          </a:solidFill>
                          <a:latin typeface="Calibri"/>
                          <a:ea typeface="Times New Roman"/>
                          <a:cs typeface="B Titr" pitchFamily="2" charset="-78"/>
                        </a:rPr>
                        <a:t>کنترل </a:t>
                      </a:r>
                      <a:r>
                        <a:rPr lang="ar-SA" sz="1000" b="1" dirty="0" smtClean="0">
                          <a:solidFill>
                            <a:srgbClr val="FFFFFF"/>
                          </a:solidFill>
                          <a:latin typeface="Calibri"/>
                          <a:ea typeface="Times New Roman"/>
                          <a:cs typeface="B Titr" pitchFamily="2" charset="-78"/>
                        </a:rPr>
                        <a:t>هاي</a:t>
                      </a:r>
                      <a:r>
                        <a:rPr lang="en-US" sz="1000" b="1" dirty="0" smtClean="0">
                          <a:solidFill>
                            <a:srgbClr val="FFFFFF"/>
                          </a:solidFill>
                          <a:latin typeface="Calibri"/>
                          <a:ea typeface="Times New Roman"/>
                          <a:cs typeface="B Titr" pitchFamily="2" charset="-78"/>
                        </a:rPr>
                        <a:t> </a:t>
                      </a:r>
                      <a:r>
                        <a:rPr lang="en-US" sz="1000" b="1" dirty="0">
                          <a:solidFill>
                            <a:srgbClr val="FFFFFF"/>
                          </a:solidFill>
                          <a:latin typeface="Calibri"/>
                          <a:ea typeface="Times New Roman"/>
                          <a:cs typeface="B Titr" pitchFamily="2" charset="-78"/>
                        </a:rPr>
                        <a:t>ISO 27001:2005 </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00"/>
                    </a:solidFill>
                  </a:tcPr>
                </a:tc>
                <a:tc hMerge="1">
                  <a:txBody>
                    <a:bodyPr/>
                    <a:lstStyle/>
                    <a:p>
                      <a:pPr rtl="1"/>
                      <a:endParaRPr lang="fa-IR"/>
                    </a:p>
                  </a:txBody>
                  <a:tcPr/>
                </a:tc>
                <a:tc hMerge="1">
                  <a:txBody>
                    <a:bodyPr/>
                    <a:lstStyle/>
                    <a:p>
                      <a:pPr rtl="1"/>
                      <a:endParaRPr lang="fa-IR"/>
                    </a:p>
                  </a:txBody>
                  <a:tcPr/>
                </a:tc>
                <a:tc>
                  <a:txBody>
                    <a:bodyPr/>
                    <a:lstStyle/>
                    <a:p>
                      <a:pPr algn="ctr" rtl="1">
                        <a:spcAft>
                          <a:spcPts val="0"/>
                        </a:spcAft>
                      </a:pPr>
                      <a:r>
                        <a:rPr lang="fa-IR" sz="1000" b="1">
                          <a:solidFill>
                            <a:srgbClr val="FFFFFF"/>
                          </a:solidFill>
                          <a:latin typeface="Calibri"/>
                          <a:ea typeface="Times New Roman"/>
                          <a:cs typeface="B Titr" pitchFamily="2" charset="-78"/>
                        </a:rPr>
                        <a:t>قابل کاربرد</a:t>
                      </a:r>
                      <a:endParaRPr lang="en-US" sz="1000">
                        <a:latin typeface="Times New Roman"/>
                        <a:ea typeface="Calibri"/>
                        <a:cs typeface="B Titr" pitchFamily="2" charset="-78"/>
                      </a:endParaRPr>
                    </a:p>
                    <a:p>
                      <a:pPr algn="ctr" rtl="1">
                        <a:spcAft>
                          <a:spcPts val="0"/>
                        </a:spcAft>
                      </a:pPr>
                      <a:r>
                        <a:rPr lang="fa-IR" sz="1000" b="1">
                          <a:solidFill>
                            <a:srgbClr val="FFFFFF"/>
                          </a:solidFill>
                          <a:latin typeface="Calibri"/>
                          <a:ea typeface="Times New Roman"/>
                          <a:cs typeface="B Titr" pitchFamily="2" charset="-78"/>
                        </a:rPr>
                        <a:t>(</a:t>
                      </a:r>
                      <a:r>
                        <a:rPr lang="en-US" sz="1000" b="1">
                          <a:solidFill>
                            <a:srgbClr val="FFFFFF"/>
                          </a:solidFill>
                          <a:latin typeface="Calibri"/>
                          <a:ea typeface="Times New Roman"/>
                          <a:cs typeface="B Titr" pitchFamily="2" charset="-78"/>
                        </a:rPr>
                        <a:t>Y/N</a:t>
                      </a:r>
                      <a:r>
                        <a:rPr lang="fa-IR" sz="1000" b="1">
                          <a:solidFill>
                            <a:srgbClr val="FFFFFF"/>
                          </a:solidFill>
                          <a:latin typeface="Calibri"/>
                          <a:ea typeface="Times New Roman"/>
                          <a:cs typeface="B Titr" pitchFamily="2" charset="-78"/>
                        </a:rPr>
                        <a:t>)</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00"/>
                    </a:solidFill>
                  </a:tcPr>
                </a:tc>
                <a:tc>
                  <a:txBody>
                    <a:bodyPr/>
                    <a:lstStyle/>
                    <a:p>
                      <a:pPr algn="ctr" rtl="1">
                        <a:spcAft>
                          <a:spcPts val="0"/>
                        </a:spcAft>
                      </a:pPr>
                      <a:r>
                        <a:rPr lang="ar-SA" sz="1000" b="1" dirty="0" smtClean="0">
                          <a:solidFill>
                            <a:srgbClr val="FFFFFF"/>
                          </a:solidFill>
                          <a:latin typeface="Calibri"/>
                          <a:ea typeface="Times New Roman"/>
                          <a:cs typeface="B Titr" pitchFamily="2" charset="-78"/>
                        </a:rPr>
                        <a:t>توجيه بکارگيري/کنارگذاري </a:t>
                      </a:r>
                      <a:r>
                        <a:rPr lang="ar-SA" sz="1000" b="1" dirty="0">
                          <a:solidFill>
                            <a:srgbClr val="FFFFFF"/>
                          </a:solidFill>
                          <a:latin typeface="Calibri"/>
                          <a:ea typeface="Times New Roman"/>
                          <a:cs typeface="B Titr" pitchFamily="2" charset="-78"/>
                        </a:rPr>
                        <a:t>کنترل ها</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00"/>
                    </a:solidFill>
                  </a:tcPr>
                </a:tc>
                <a:tc>
                  <a:txBody>
                    <a:bodyPr/>
                    <a:lstStyle/>
                    <a:p>
                      <a:pPr algn="ctr" rtl="1">
                        <a:spcAft>
                          <a:spcPts val="0"/>
                        </a:spcAft>
                      </a:pPr>
                      <a:r>
                        <a:rPr lang="ar-SA" sz="1000" b="1" dirty="0">
                          <a:solidFill>
                            <a:srgbClr val="FFFFFF"/>
                          </a:solidFill>
                          <a:latin typeface="Calibri"/>
                          <a:ea typeface="Times New Roman"/>
                          <a:cs typeface="B Titr" pitchFamily="2" charset="-78"/>
                        </a:rPr>
                        <a:t>مراجع</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0000"/>
                    </a:solidFill>
                  </a:tcPr>
                </a:tc>
              </a:tr>
              <a:tr h="207369">
                <a:tc>
                  <a:txBody>
                    <a:bodyPr/>
                    <a:lstStyle/>
                    <a:p>
                      <a:pPr algn="ctr" rtl="1">
                        <a:spcAft>
                          <a:spcPts val="0"/>
                        </a:spcAft>
                      </a:pPr>
                      <a:r>
                        <a:rPr lang="ar-SA" sz="1000" b="1">
                          <a:latin typeface="Calibri"/>
                          <a:ea typeface="Times New Roman"/>
                          <a:cs typeface="B Titr" pitchFamily="2" charset="-78"/>
                        </a:rPr>
                        <a:t>هدف</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rtl="1">
                        <a:spcAft>
                          <a:spcPts val="0"/>
                        </a:spcAft>
                      </a:pPr>
                      <a:r>
                        <a:rPr lang="ar-SA" sz="1000" b="1" dirty="0">
                          <a:latin typeface="Calibri"/>
                          <a:ea typeface="Times New Roman"/>
                          <a:cs typeface="B Titr" pitchFamily="2" charset="-78"/>
                        </a:rPr>
                        <a:t>بند</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rtl="1">
                        <a:spcAft>
                          <a:spcPts val="0"/>
                        </a:spcAft>
                      </a:pPr>
                      <a:r>
                        <a:rPr lang="ar-SA" sz="1000" b="1" dirty="0">
                          <a:latin typeface="Calibri"/>
                          <a:ea typeface="Times New Roman"/>
                          <a:cs typeface="B Titr" pitchFamily="2" charset="-78"/>
                        </a:rPr>
                        <a:t>هدف </a:t>
                      </a:r>
                      <a:r>
                        <a:rPr lang="ar-SA" sz="1000" b="1" dirty="0" smtClean="0">
                          <a:latin typeface="Calibri"/>
                          <a:ea typeface="Times New Roman"/>
                          <a:cs typeface="B Titr" pitchFamily="2" charset="-78"/>
                        </a:rPr>
                        <a:t>کنترلي/کنترل</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gridSpan="3">
                  <a:txBody>
                    <a:bodyPr/>
                    <a:lstStyle/>
                    <a:p>
                      <a:pPr algn="l" rtl="1"/>
                      <a:endParaRPr lang="en-US" sz="1000">
                        <a:latin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hMerge="1">
                  <a:txBody>
                    <a:bodyPr/>
                    <a:lstStyle/>
                    <a:p>
                      <a:pPr rtl="1"/>
                      <a:endParaRPr lang="fa-IR"/>
                    </a:p>
                  </a:txBody>
                  <a:tcPr/>
                </a:tc>
                <a:tc hMerge="1">
                  <a:txBody>
                    <a:bodyPr/>
                    <a:lstStyle/>
                    <a:p>
                      <a:pPr rtl="1"/>
                      <a:endParaRPr lang="fa-IR"/>
                    </a:p>
                  </a:txBody>
                  <a:tcPr/>
                </a:tc>
              </a:tr>
              <a:tr h="405754">
                <a:tc rowSpan="10">
                  <a:txBody>
                    <a:bodyPr/>
                    <a:lstStyle/>
                    <a:p>
                      <a:pPr algn="ctr" rtl="1">
                        <a:spcAft>
                          <a:spcPts val="0"/>
                        </a:spcAft>
                      </a:pPr>
                      <a:r>
                        <a:rPr lang="ar-SA" sz="1000" dirty="0" smtClean="0">
                          <a:latin typeface="Calibri"/>
                          <a:ea typeface="Times New Roman"/>
                          <a:cs typeface="B Titr" pitchFamily="2" charset="-78"/>
                        </a:rPr>
                        <a:t>مديريت </a:t>
                      </a:r>
                      <a:r>
                        <a:rPr lang="ar-SA" sz="1000" dirty="0">
                          <a:latin typeface="Calibri"/>
                          <a:ea typeface="Times New Roman"/>
                          <a:cs typeface="B Titr" pitchFamily="2" charset="-78"/>
                        </a:rPr>
                        <a:t>ارتباطات و </a:t>
                      </a:r>
                      <a:r>
                        <a:rPr lang="ar-SA" sz="1000" dirty="0" smtClean="0">
                          <a:latin typeface="Calibri"/>
                          <a:ea typeface="Times New Roman"/>
                          <a:cs typeface="B Titr" pitchFamily="2" charset="-78"/>
                        </a:rPr>
                        <a:t>عمليات</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dirty="0">
                          <a:latin typeface="Calibri"/>
                          <a:ea typeface="Times New Roman"/>
                          <a:cs typeface="B Titr" pitchFamily="2" charset="-78"/>
                        </a:rPr>
                        <a:t>الف-10-8</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ctr" rtl="1">
                        <a:spcAft>
                          <a:spcPts val="0"/>
                        </a:spcAft>
                      </a:pPr>
                      <a:r>
                        <a:rPr lang="ar-SA" sz="1000" b="1" dirty="0">
                          <a:latin typeface="Calibri"/>
                          <a:ea typeface="Times New Roman"/>
                          <a:cs typeface="B Titr" pitchFamily="2" charset="-78"/>
                        </a:rPr>
                        <a:t>تبادل اطلاعات</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rtl="1"/>
                      <a:endParaRPr lang="en-US" sz="1000" dirty="0">
                        <a:latin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rtl="1"/>
                      <a:endParaRPr lang="fa-IR" sz="2800" dirty="0">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12890">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الف- 10-8-1</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a:latin typeface="Calibri"/>
                          <a:ea typeface="Times New Roman"/>
                          <a:cs typeface="B Titr" pitchFamily="2" charset="-78"/>
                        </a:rPr>
                        <a:t>خط </a:t>
                      </a:r>
                      <a:r>
                        <a:rPr lang="ar-SA" sz="1000" dirty="0" smtClean="0">
                          <a:latin typeface="Calibri"/>
                          <a:ea typeface="Times New Roman"/>
                          <a:cs typeface="B Titr" pitchFamily="2" charset="-78"/>
                        </a:rPr>
                        <a:t>مشي </a:t>
                      </a:r>
                      <a:r>
                        <a:rPr lang="ar-SA" sz="1000" dirty="0">
                          <a:latin typeface="Calibri"/>
                          <a:ea typeface="Times New Roman"/>
                          <a:cs typeface="B Titr" pitchFamily="2" charset="-78"/>
                        </a:rPr>
                        <a:t>ها و روش </a:t>
                      </a:r>
                      <a:r>
                        <a:rPr lang="ar-SA" sz="1000" dirty="0" smtClean="0">
                          <a:latin typeface="Calibri"/>
                          <a:ea typeface="Times New Roman"/>
                          <a:cs typeface="B Titr" pitchFamily="2" charset="-78"/>
                        </a:rPr>
                        <a:t>هاي اجرايي </a:t>
                      </a:r>
                      <a:r>
                        <a:rPr lang="ar-SA" sz="1000" dirty="0">
                          <a:latin typeface="Calibri"/>
                          <a:ea typeface="Times New Roman"/>
                          <a:cs typeface="B Titr" pitchFamily="2" charset="-78"/>
                        </a:rPr>
                        <a:t>تبادل اطلاعات</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dirty="0">
                          <a:latin typeface="Calibri"/>
                          <a:ea typeface="Times New Roman"/>
                          <a:cs typeface="B Titr" pitchFamily="2" charset="-78"/>
                        </a:rPr>
                        <a:t>Y</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spcAft>
                          <a:spcPts val="0"/>
                        </a:spcAft>
                      </a:pPr>
                      <a:r>
                        <a:rPr lang="ar-SA" sz="1000" dirty="0">
                          <a:latin typeface="Calibri"/>
                          <a:ea typeface="Times New Roman"/>
                          <a:cs typeface="B Titr" pitchFamily="2" charset="-78"/>
                        </a:rPr>
                        <a:t>خط </a:t>
                      </a:r>
                      <a:r>
                        <a:rPr lang="ar-SA" sz="1000" dirty="0" smtClean="0">
                          <a:latin typeface="Calibri"/>
                          <a:ea typeface="Times New Roman"/>
                          <a:cs typeface="B Titr" pitchFamily="2" charset="-78"/>
                        </a:rPr>
                        <a:t>مشي </a:t>
                      </a:r>
                      <a:r>
                        <a:rPr lang="ar-SA" sz="1000" dirty="0">
                          <a:latin typeface="Calibri"/>
                          <a:ea typeface="Times New Roman"/>
                          <a:cs typeface="B Titr" pitchFamily="2" charset="-78"/>
                        </a:rPr>
                        <a:t>تبادل اطلاعات </a:t>
                      </a:r>
                      <a:r>
                        <a:rPr lang="ar-SA" sz="1000" dirty="0" smtClean="0">
                          <a:latin typeface="Calibri"/>
                          <a:ea typeface="Times New Roman"/>
                          <a:cs typeface="B Titr" pitchFamily="2" charset="-78"/>
                        </a:rPr>
                        <a:t>تدوين گرديده </a:t>
                      </a:r>
                      <a:r>
                        <a:rPr lang="ar-SA" sz="1000" dirty="0">
                          <a:latin typeface="Calibri"/>
                          <a:ea typeface="Times New Roman"/>
                          <a:cs typeface="B Titr" pitchFamily="2" charset="-78"/>
                        </a:rPr>
                        <a:t>است.</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890">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الف- 10-8-2</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a:latin typeface="Calibri"/>
                          <a:ea typeface="Times New Roman"/>
                          <a:cs typeface="B Titr" pitchFamily="2" charset="-78"/>
                        </a:rPr>
                        <a:t>توافق نامه </a:t>
                      </a:r>
                      <a:r>
                        <a:rPr lang="ar-SA" sz="1000" dirty="0" smtClean="0">
                          <a:latin typeface="Calibri"/>
                          <a:ea typeface="Times New Roman"/>
                          <a:cs typeface="B Titr" pitchFamily="2" charset="-78"/>
                        </a:rPr>
                        <a:t>هاي </a:t>
                      </a:r>
                      <a:r>
                        <a:rPr lang="ar-SA" sz="1000" dirty="0">
                          <a:latin typeface="Calibri"/>
                          <a:ea typeface="Times New Roman"/>
                          <a:cs typeface="B Titr" pitchFamily="2" charset="-78"/>
                        </a:rPr>
                        <a:t>تبادل</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Y</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spcAft>
                          <a:spcPts val="0"/>
                        </a:spcAft>
                      </a:pPr>
                      <a:r>
                        <a:rPr lang="en-US" sz="1000" dirty="0">
                          <a:latin typeface="Calibri"/>
                          <a:ea typeface="Times New Roman"/>
                          <a:cs typeface="B Titr" pitchFamily="2" charset="-78"/>
                        </a:rPr>
                        <a:t>NDA</a:t>
                      </a:r>
                      <a:r>
                        <a:rPr lang="fa-IR" sz="1000" dirty="0">
                          <a:latin typeface="Calibri"/>
                          <a:ea typeface="Times New Roman"/>
                          <a:cs typeface="B Titr" pitchFamily="2" charset="-78"/>
                        </a:rPr>
                        <a:t> </a:t>
                      </a:r>
                      <a:r>
                        <a:rPr lang="fa-IR" sz="1000" dirty="0" smtClean="0">
                          <a:latin typeface="Calibri"/>
                          <a:ea typeface="Times New Roman"/>
                          <a:cs typeface="B Titr" pitchFamily="2" charset="-78"/>
                        </a:rPr>
                        <a:t>ويژه </a:t>
                      </a:r>
                      <a:r>
                        <a:rPr lang="fa-IR" sz="1000" dirty="0">
                          <a:latin typeface="Calibri"/>
                          <a:ea typeface="Times New Roman"/>
                          <a:cs typeface="B Titr" pitchFamily="2" charset="-78"/>
                        </a:rPr>
                        <a:t>پرسنل و </a:t>
                      </a:r>
                      <a:r>
                        <a:rPr lang="fa-IR" sz="1000" dirty="0" smtClean="0">
                          <a:latin typeface="Calibri"/>
                          <a:ea typeface="Times New Roman"/>
                          <a:cs typeface="B Titr" pitchFamily="2" charset="-78"/>
                        </a:rPr>
                        <a:t>پيمانکاران تهيه گرديده </a:t>
                      </a:r>
                      <a:r>
                        <a:rPr lang="fa-IR" sz="1000" dirty="0">
                          <a:latin typeface="Calibri"/>
                          <a:ea typeface="Times New Roman"/>
                          <a:cs typeface="B Titr" pitchFamily="2" charset="-78"/>
                        </a:rPr>
                        <a:t>است.</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9349">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الف- 10-8-3</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smtClean="0">
                          <a:latin typeface="Calibri"/>
                          <a:ea typeface="Times New Roman"/>
                          <a:cs typeface="B Titr" pitchFamily="2" charset="-78"/>
                        </a:rPr>
                        <a:t>محيط هاي ذخيره سازي فيزيكي، حين </a:t>
                      </a:r>
                      <a:r>
                        <a:rPr lang="ar-SA" sz="1000" dirty="0">
                          <a:latin typeface="Calibri"/>
                          <a:ea typeface="Times New Roman"/>
                          <a:cs typeface="B Titr" pitchFamily="2" charset="-78"/>
                        </a:rPr>
                        <a:t>حمل و نقل</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Y</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spcAft>
                          <a:spcPts val="0"/>
                        </a:spcAft>
                      </a:pPr>
                      <a:r>
                        <a:rPr lang="ar-SA" sz="1000" dirty="0" smtClean="0">
                          <a:latin typeface="Calibri"/>
                          <a:ea typeface="Times New Roman"/>
                          <a:cs typeface="B Titr" pitchFamily="2" charset="-78"/>
                        </a:rPr>
                        <a:t>کليه </a:t>
                      </a:r>
                      <a:r>
                        <a:rPr lang="ar-SA" sz="1000" dirty="0">
                          <a:latin typeface="Calibri"/>
                          <a:ea typeface="Times New Roman"/>
                          <a:cs typeface="B Titr" pitchFamily="2" charset="-78"/>
                        </a:rPr>
                        <a:t>اسناد محرمانه توسط </a:t>
                      </a:r>
                      <a:r>
                        <a:rPr lang="ar-SA" sz="1000" dirty="0" smtClean="0">
                          <a:latin typeface="Calibri"/>
                          <a:ea typeface="Times New Roman"/>
                          <a:cs typeface="B Titr" pitchFamily="2" charset="-78"/>
                        </a:rPr>
                        <a:t>پرسنلي </a:t>
                      </a:r>
                      <a:r>
                        <a:rPr lang="ar-SA" sz="1000" dirty="0">
                          <a:latin typeface="Calibri"/>
                          <a:ea typeface="Times New Roman"/>
                          <a:cs typeface="B Titr" pitchFamily="2" charset="-78"/>
                        </a:rPr>
                        <a:t>که </a:t>
                      </a:r>
                      <a:r>
                        <a:rPr lang="en-US" sz="1000" dirty="0">
                          <a:latin typeface="Calibri"/>
                          <a:ea typeface="Times New Roman"/>
                          <a:cs typeface="B Titr" pitchFamily="2" charset="-78"/>
                        </a:rPr>
                        <a:t>NDA</a:t>
                      </a:r>
                      <a:r>
                        <a:rPr lang="ar-SA" sz="1000" dirty="0">
                          <a:latin typeface="Calibri"/>
                          <a:ea typeface="Times New Roman"/>
                          <a:cs typeface="B Titr" pitchFamily="2" charset="-78"/>
                        </a:rPr>
                        <a:t> امضاء کرده و اسناد </a:t>
                      </a:r>
                      <a:r>
                        <a:rPr lang="ar-SA" sz="1000" dirty="0" smtClean="0">
                          <a:latin typeface="Calibri"/>
                          <a:ea typeface="Times New Roman"/>
                          <a:cs typeface="B Titr" pitchFamily="2" charset="-78"/>
                        </a:rPr>
                        <a:t>غير </a:t>
                      </a:r>
                      <a:r>
                        <a:rPr lang="ar-SA" sz="1000" dirty="0">
                          <a:latin typeface="Calibri"/>
                          <a:ea typeface="Times New Roman"/>
                          <a:cs typeface="B Titr" pitchFamily="2" charset="-78"/>
                        </a:rPr>
                        <a:t>محرمانه توسط </a:t>
                      </a:r>
                      <a:r>
                        <a:rPr lang="ar-SA" sz="1000" dirty="0" smtClean="0">
                          <a:latin typeface="Calibri"/>
                          <a:ea typeface="Times New Roman"/>
                          <a:cs typeface="B Titr" pitchFamily="2" charset="-78"/>
                        </a:rPr>
                        <a:t>پيک </a:t>
                      </a:r>
                      <a:r>
                        <a:rPr lang="ar-SA" sz="1000" dirty="0">
                          <a:latin typeface="Calibri"/>
                          <a:ea typeface="Times New Roman"/>
                          <a:cs typeface="B Titr" pitchFamily="2" charset="-78"/>
                        </a:rPr>
                        <a:t>به خارج از سازمان ارسال </a:t>
                      </a:r>
                      <a:r>
                        <a:rPr lang="ar-SA" sz="1000" dirty="0" smtClean="0">
                          <a:latin typeface="Calibri"/>
                          <a:ea typeface="Times New Roman"/>
                          <a:cs typeface="B Titr" pitchFamily="2" charset="-78"/>
                        </a:rPr>
                        <a:t>مي </a:t>
                      </a:r>
                      <a:r>
                        <a:rPr lang="ar-SA" sz="1000" dirty="0">
                          <a:latin typeface="Calibri"/>
                          <a:ea typeface="Times New Roman"/>
                          <a:cs typeface="B Titr" pitchFamily="2" charset="-78"/>
                        </a:rPr>
                        <a:t>شود.</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9164">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الف- 10-8-4</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smtClean="0">
                          <a:latin typeface="Calibri"/>
                          <a:ea typeface="Times New Roman"/>
                          <a:cs typeface="B Titr" pitchFamily="2" charset="-78"/>
                        </a:rPr>
                        <a:t>پيام رساني الكترونيكي</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Y</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4625" lvl="0" indent="-174625" algn="justLow" rtl="1">
                        <a:spcAft>
                          <a:spcPts val="0"/>
                        </a:spcAft>
                        <a:buFont typeface="+mj-lt"/>
                        <a:buAutoNum type="arabicPeriod"/>
                      </a:pPr>
                      <a:r>
                        <a:rPr lang="fa-IR" sz="1000" dirty="0" smtClean="0">
                          <a:latin typeface="Calibri"/>
                          <a:ea typeface="Calibri"/>
                          <a:cs typeface="B Titr" pitchFamily="2" charset="-78"/>
                        </a:rPr>
                        <a:t>دسترسي </a:t>
                      </a:r>
                      <a:r>
                        <a:rPr lang="fa-IR" sz="1000" dirty="0">
                          <a:latin typeface="Calibri"/>
                          <a:ea typeface="Calibri"/>
                          <a:cs typeface="B Titr" pitchFamily="2" charset="-78"/>
                        </a:rPr>
                        <a:t>به </a:t>
                      </a:r>
                      <a:r>
                        <a:rPr lang="en-US" sz="1000" dirty="0">
                          <a:latin typeface="Calibri"/>
                          <a:ea typeface="Calibri"/>
                          <a:cs typeface="B Titr" pitchFamily="2" charset="-78"/>
                        </a:rPr>
                        <a:t>Email</a:t>
                      </a:r>
                      <a:r>
                        <a:rPr lang="fa-IR" sz="1000" dirty="0">
                          <a:latin typeface="Calibri"/>
                          <a:ea typeface="Calibri"/>
                          <a:cs typeface="B Titr" pitchFamily="2" charset="-78"/>
                        </a:rPr>
                        <a:t> </a:t>
                      </a:r>
                      <a:r>
                        <a:rPr lang="fa-IR" sz="1000" dirty="0" smtClean="0">
                          <a:latin typeface="Calibri"/>
                          <a:ea typeface="Calibri"/>
                          <a:cs typeface="B Titr" pitchFamily="2" charset="-78"/>
                        </a:rPr>
                        <a:t>هاي شخصي </a:t>
                      </a:r>
                      <a:r>
                        <a:rPr lang="fa-IR" sz="1000" dirty="0">
                          <a:latin typeface="Calibri"/>
                          <a:ea typeface="Calibri"/>
                          <a:cs typeface="B Titr" pitchFamily="2" charset="-78"/>
                        </a:rPr>
                        <a:t>مانند </a:t>
                      </a:r>
                      <a:r>
                        <a:rPr lang="en-US" sz="1000" dirty="0">
                          <a:latin typeface="Calibri"/>
                          <a:ea typeface="Calibri"/>
                          <a:cs typeface="B Titr" pitchFamily="2" charset="-78"/>
                        </a:rPr>
                        <a:t>Yahoo</a:t>
                      </a:r>
                      <a:r>
                        <a:rPr lang="fa-IR" sz="1000" dirty="0">
                          <a:latin typeface="Calibri"/>
                          <a:ea typeface="Calibri"/>
                          <a:cs typeface="B Titr" pitchFamily="2" charset="-78"/>
                        </a:rPr>
                        <a:t> و </a:t>
                      </a:r>
                      <a:r>
                        <a:rPr lang="en-US" sz="1000" dirty="0">
                          <a:latin typeface="Calibri"/>
                          <a:ea typeface="Calibri"/>
                          <a:cs typeface="B Titr" pitchFamily="2" charset="-78"/>
                        </a:rPr>
                        <a:t>Gmail</a:t>
                      </a:r>
                      <a:r>
                        <a:rPr lang="fa-IR" sz="1000" dirty="0">
                          <a:latin typeface="Calibri"/>
                          <a:ea typeface="Calibri"/>
                          <a:cs typeface="B Titr" pitchFamily="2" charset="-78"/>
                        </a:rPr>
                        <a:t> </a:t>
                      </a:r>
                      <a:r>
                        <a:rPr lang="fa-IR" sz="1000" dirty="0" smtClean="0">
                          <a:latin typeface="Calibri"/>
                          <a:ea typeface="Calibri"/>
                          <a:cs typeface="B Titr" pitchFamily="2" charset="-78"/>
                        </a:rPr>
                        <a:t>امکانپذير نمي </a:t>
                      </a:r>
                      <a:r>
                        <a:rPr lang="fa-IR" sz="1000" dirty="0">
                          <a:latin typeface="Calibri"/>
                          <a:ea typeface="Calibri"/>
                          <a:cs typeface="B Titr" pitchFamily="2" charset="-78"/>
                        </a:rPr>
                        <a:t>باشد.</a:t>
                      </a:r>
                      <a:endParaRPr lang="en-US" sz="1000" dirty="0">
                        <a:latin typeface="Times New Roman"/>
                        <a:ea typeface="Calibri"/>
                        <a:cs typeface="B Titr" pitchFamily="2" charset="-78"/>
                      </a:endParaRPr>
                    </a:p>
                    <a:p>
                      <a:pPr marL="174625" lvl="0" indent="-174625" algn="justLow" rtl="1">
                        <a:spcAft>
                          <a:spcPts val="0"/>
                        </a:spcAft>
                        <a:buFont typeface="+mj-lt"/>
                        <a:buAutoNum type="arabicPeriod"/>
                      </a:pPr>
                      <a:r>
                        <a:rPr lang="fa-IR" sz="1000" dirty="0">
                          <a:latin typeface="Calibri"/>
                          <a:ea typeface="Calibri"/>
                          <a:cs typeface="B Titr" pitchFamily="2" charset="-78"/>
                        </a:rPr>
                        <a:t>پرسنل تنها مجاز به استفاده از </a:t>
                      </a:r>
                      <a:r>
                        <a:rPr lang="fa-IR" sz="1000" dirty="0" smtClean="0">
                          <a:latin typeface="Calibri"/>
                          <a:ea typeface="Calibri"/>
                          <a:cs typeface="B Titr" pitchFamily="2" charset="-78"/>
                        </a:rPr>
                        <a:t>ايميل سازماني مي </a:t>
                      </a:r>
                      <a:r>
                        <a:rPr lang="fa-IR" sz="1000" dirty="0">
                          <a:latin typeface="Calibri"/>
                          <a:ea typeface="Calibri"/>
                          <a:cs typeface="B Titr" pitchFamily="2" charset="-78"/>
                        </a:rPr>
                        <a:t>باشند.</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4737">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الف- 10-8-5</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smtClean="0">
                          <a:latin typeface="Calibri"/>
                          <a:ea typeface="Times New Roman"/>
                          <a:cs typeface="B Titr" pitchFamily="2" charset="-78"/>
                        </a:rPr>
                        <a:t>سيستم هاي اطلاعاتي </a:t>
                      </a:r>
                      <a:r>
                        <a:rPr lang="ar-SA" sz="1000" dirty="0">
                          <a:latin typeface="Calibri"/>
                          <a:ea typeface="Times New Roman"/>
                          <a:cs typeface="B Titr" pitchFamily="2" charset="-78"/>
                        </a:rPr>
                        <a:t>كسب و كار</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Y</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spcAft>
                          <a:spcPts val="0"/>
                        </a:spcAft>
                      </a:pPr>
                      <a:r>
                        <a:rPr lang="fa-IR" sz="1000" dirty="0" smtClean="0">
                          <a:latin typeface="Calibri"/>
                          <a:ea typeface="Calibri"/>
                          <a:cs typeface="B Titr" pitchFamily="2" charset="-78"/>
                        </a:rPr>
                        <a:t>دسترسي </a:t>
                      </a:r>
                      <a:r>
                        <a:rPr lang="fa-IR" sz="1000" dirty="0">
                          <a:latin typeface="Calibri"/>
                          <a:ea typeface="Calibri"/>
                          <a:cs typeface="B Titr" pitchFamily="2" charset="-78"/>
                        </a:rPr>
                        <a:t>پرسنل به </a:t>
                      </a:r>
                      <a:r>
                        <a:rPr lang="fa-IR" sz="1000" dirty="0" smtClean="0">
                          <a:latin typeface="Calibri"/>
                          <a:ea typeface="Calibri"/>
                          <a:cs typeface="B Titr" pitchFamily="2" charset="-78"/>
                        </a:rPr>
                        <a:t>سيستم هاي اطلاعاتي </a:t>
                      </a:r>
                      <a:r>
                        <a:rPr lang="fa-IR" sz="1000" dirty="0">
                          <a:latin typeface="Calibri"/>
                          <a:ea typeface="Calibri"/>
                          <a:cs typeface="B Titr" pitchFamily="2" charset="-78"/>
                        </a:rPr>
                        <a:t>کسب و کار طبق خط </a:t>
                      </a:r>
                      <a:r>
                        <a:rPr lang="fa-IR" sz="1000" dirty="0" smtClean="0">
                          <a:latin typeface="Calibri"/>
                          <a:ea typeface="Calibri"/>
                          <a:cs typeface="B Titr" pitchFamily="2" charset="-78"/>
                        </a:rPr>
                        <a:t>مشي </a:t>
                      </a:r>
                      <a:r>
                        <a:rPr lang="fa-IR" sz="1000" dirty="0">
                          <a:latin typeface="Calibri"/>
                          <a:ea typeface="Calibri"/>
                          <a:cs typeface="B Titr" pitchFamily="2" charset="-78"/>
                        </a:rPr>
                        <a:t>کنترل </a:t>
                      </a:r>
                      <a:r>
                        <a:rPr lang="fa-IR" sz="1000" dirty="0" smtClean="0">
                          <a:latin typeface="Calibri"/>
                          <a:ea typeface="Calibri"/>
                          <a:cs typeface="B Titr" pitchFamily="2" charset="-78"/>
                        </a:rPr>
                        <a:t>دسترسي </a:t>
                      </a:r>
                      <a:r>
                        <a:rPr lang="fa-IR" sz="1000" dirty="0">
                          <a:latin typeface="Calibri"/>
                          <a:ea typeface="Calibri"/>
                          <a:cs typeface="B Titr" pitchFamily="2" charset="-78"/>
                        </a:rPr>
                        <a:t>قابل کنترل </a:t>
                      </a:r>
                      <a:r>
                        <a:rPr lang="fa-IR" sz="1000" dirty="0" smtClean="0">
                          <a:latin typeface="Calibri"/>
                          <a:ea typeface="Calibri"/>
                          <a:cs typeface="B Titr" pitchFamily="2" charset="-78"/>
                        </a:rPr>
                        <a:t>مي </a:t>
                      </a:r>
                      <a:r>
                        <a:rPr lang="fa-IR" sz="1000" dirty="0">
                          <a:latin typeface="Calibri"/>
                          <a:ea typeface="Calibri"/>
                          <a:cs typeface="B Titr" pitchFamily="2" charset="-78"/>
                        </a:rPr>
                        <a:t>باشد.</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890">
                <a:tc vMerge="1">
                  <a:txBody>
                    <a:bodyPr/>
                    <a:lstStyle/>
                    <a:p>
                      <a:pPr rtl="1"/>
                      <a:endParaRPr lang="fa-IR"/>
                    </a:p>
                  </a:txBody>
                  <a:tcPr/>
                </a:tc>
                <a:tc>
                  <a:txBody>
                    <a:bodyPr/>
                    <a:lstStyle/>
                    <a:p>
                      <a:pPr algn="ctr" rtl="1">
                        <a:spcAft>
                          <a:spcPts val="0"/>
                        </a:spcAft>
                      </a:pPr>
                      <a:r>
                        <a:rPr lang="ar-SA" sz="1000" b="1" dirty="0">
                          <a:latin typeface="Calibri"/>
                          <a:ea typeface="Times New Roman"/>
                          <a:cs typeface="B Titr" pitchFamily="2" charset="-78"/>
                        </a:rPr>
                        <a:t>الف-10-9</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ctr" rtl="1">
                        <a:spcAft>
                          <a:spcPts val="0"/>
                        </a:spcAft>
                      </a:pPr>
                      <a:r>
                        <a:rPr lang="ar-SA" sz="1000" b="1" dirty="0">
                          <a:latin typeface="Calibri"/>
                          <a:ea typeface="Times New Roman"/>
                          <a:cs typeface="B Titr" pitchFamily="2" charset="-78"/>
                        </a:rPr>
                        <a:t>خدمات تجارت </a:t>
                      </a:r>
                      <a:r>
                        <a:rPr lang="ar-SA" sz="1000" b="1" dirty="0" smtClean="0">
                          <a:latin typeface="Calibri"/>
                          <a:ea typeface="Times New Roman"/>
                          <a:cs typeface="B Titr" pitchFamily="2" charset="-78"/>
                        </a:rPr>
                        <a:t>الكترونيك</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l" rtl="1"/>
                      <a:endParaRPr lang="en-US" sz="1000">
                        <a:latin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rtl="1"/>
                      <a:endParaRPr lang="fa-IR" sz="2800">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r h="412890">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الف- 10-9-1</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a:latin typeface="Calibri"/>
                          <a:ea typeface="Times New Roman"/>
                          <a:cs typeface="B Titr" pitchFamily="2" charset="-78"/>
                        </a:rPr>
                        <a:t>تجارت </a:t>
                      </a:r>
                      <a:r>
                        <a:rPr lang="ar-SA" sz="1000" dirty="0" smtClean="0">
                          <a:latin typeface="Calibri"/>
                          <a:ea typeface="Times New Roman"/>
                          <a:cs typeface="B Titr" pitchFamily="2" charset="-78"/>
                        </a:rPr>
                        <a:t>الكترونيك</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N</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spcAft>
                          <a:spcPts val="0"/>
                        </a:spcAft>
                      </a:pPr>
                      <a:r>
                        <a:rPr lang="ar-SA" sz="1000" dirty="0">
                          <a:latin typeface="Calibri"/>
                          <a:ea typeface="Times New Roman"/>
                          <a:cs typeface="B Titr" pitchFamily="2" charset="-78"/>
                        </a:rPr>
                        <a:t>در شرکت</a:t>
                      </a:r>
                      <a:r>
                        <a:rPr lang="fa-IR" sz="1000" dirty="0">
                          <a:latin typeface="Calibri"/>
                          <a:ea typeface="Times New Roman"/>
                          <a:cs typeface="B Titr" pitchFamily="2" charset="-78"/>
                        </a:rPr>
                        <a:t>،</a:t>
                      </a:r>
                      <a:r>
                        <a:rPr lang="ar-SA" sz="1000" dirty="0">
                          <a:latin typeface="Calibri"/>
                          <a:ea typeface="Times New Roman"/>
                          <a:cs typeface="B Titr" pitchFamily="2" charset="-78"/>
                        </a:rPr>
                        <a:t> خدمات تجارت </a:t>
                      </a:r>
                      <a:r>
                        <a:rPr lang="ar-SA" sz="1000" dirty="0" smtClean="0">
                          <a:latin typeface="Calibri"/>
                          <a:ea typeface="Times New Roman"/>
                          <a:cs typeface="B Titr" pitchFamily="2" charset="-78"/>
                        </a:rPr>
                        <a:t>الکترونيک </a:t>
                      </a:r>
                      <a:r>
                        <a:rPr lang="ar-SA" sz="1000" dirty="0">
                          <a:latin typeface="Calibri"/>
                          <a:ea typeface="Times New Roman"/>
                          <a:cs typeface="B Titr" pitchFamily="2" charset="-78"/>
                        </a:rPr>
                        <a:t>انجام </a:t>
                      </a:r>
                      <a:r>
                        <a:rPr lang="ar-SA" sz="1000" dirty="0" smtClean="0">
                          <a:latin typeface="Calibri"/>
                          <a:ea typeface="Times New Roman"/>
                          <a:cs typeface="B Titr" pitchFamily="2" charset="-78"/>
                        </a:rPr>
                        <a:t>نمي </a:t>
                      </a:r>
                      <a:r>
                        <a:rPr lang="ar-SA" sz="1000" dirty="0">
                          <a:latin typeface="Calibri"/>
                          <a:ea typeface="Times New Roman"/>
                          <a:cs typeface="B Titr" pitchFamily="2" charset="-78"/>
                        </a:rPr>
                        <a:t>شود.  </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dirty="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890">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الف- 10-9-2</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a:latin typeface="Calibri"/>
                          <a:ea typeface="Times New Roman"/>
                          <a:cs typeface="B Titr" pitchFamily="2" charset="-78"/>
                        </a:rPr>
                        <a:t>دادو ستد </a:t>
                      </a:r>
                      <a:r>
                        <a:rPr lang="ar-SA" sz="1000" dirty="0" smtClean="0">
                          <a:latin typeface="Calibri"/>
                          <a:ea typeface="Times New Roman"/>
                          <a:cs typeface="B Titr" pitchFamily="2" charset="-78"/>
                        </a:rPr>
                        <a:t>هاي </a:t>
                      </a:r>
                      <a:r>
                        <a:rPr lang="ar-SA" sz="1000" dirty="0">
                          <a:latin typeface="Calibri"/>
                          <a:ea typeface="Times New Roman"/>
                          <a:cs typeface="B Titr" pitchFamily="2" charset="-78"/>
                        </a:rPr>
                        <a:t>بر خط (متصل و </a:t>
                      </a:r>
                      <a:r>
                        <a:rPr lang="ar-SA" sz="1000" dirty="0" smtClean="0">
                          <a:latin typeface="Calibri"/>
                          <a:ea typeface="Times New Roman"/>
                          <a:cs typeface="B Titr" pitchFamily="2" charset="-78"/>
                        </a:rPr>
                        <a:t>مستقيم</a:t>
                      </a:r>
                      <a:r>
                        <a:rPr lang="ar-SA" sz="1000" dirty="0">
                          <a:latin typeface="Calibri"/>
                          <a:ea typeface="Times New Roman"/>
                          <a:cs typeface="B Titr" pitchFamily="2" charset="-78"/>
                        </a:rPr>
                        <a:t>)</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N</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spcAft>
                          <a:spcPts val="0"/>
                        </a:spcAft>
                      </a:pPr>
                      <a:r>
                        <a:rPr lang="ar-SA" sz="1000" dirty="0" smtClean="0">
                          <a:latin typeface="Calibri"/>
                          <a:ea typeface="Times New Roman"/>
                          <a:cs typeface="B Titr" pitchFamily="2" charset="-78"/>
                        </a:rPr>
                        <a:t>هيچ </a:t>
                      </a:r>
                      <a:r>
                        <a:rPr lang="ar-SA" sz="1000" dirty="0">
                          <a:latin typeface="Calibri"/>
                          <a:ea typeface="Times New Roman"/>
                          <a:cs typeface="B Titr" pitchFamily="2" charset="-78"/>
                        </a:rPr>
                        <a:t>گونه داد و ستد بر خط و </a:t>
                      </a:r>
                      <a:r>
                        <a:rPr lang="en-US" sz="1000" dirty="0">
                          <a:latin typeface="Calibri"/>
                          <a:ea typeface="Times New Roman"/>
                          <a:cs typeface="B Titr" pitchFamily="2" charset="-78"/>
                        </a:rPr>
                        <a:t>On-line</a:t>
                      </a:r>
                      <a:r>
                        <a:rPr lang="ar-SA" sz="1000" dirty="0">
                          <a:latin typeface="Calibri"/>
                          <a:ea typeface="Times New Roman"/>
                          <a:cs typeface="B Titr" pitchFamily="2" charset="-78"/>
                        </a:rPr>
                        <a:t> در شرکت صورت </a:t>
                      </a:r>
                      <a:r>
                        <a:rPr lang="ar-SA" sz="1000" dirty="0" smtClean="0">
                          <a:latin typeface="Calibri"/>
                          <a:ea typeface="Times New Roman"/>
                          <a:cs typeface="B Titr" pitchFamily="2" charset="-78"/>
                        </a:rPr>
                        <a:t>نمي گيرد</a:t>
                      </a:r>
                      <a:r>
                        <a:rPr lang="ar-SA" sz="1000" dirty="0">
                          <a:latin typeface="Calibri"/>
                          <a:ea typeface="Times New Roman"/>
                          <a:cs typeface="B Titr" pitchFamily="2" charset="-78"/>
                        </a:rPr>
                        <a:t>.</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1561">
                <a:tc vMerge="1">
                  <a:txBody>
                    <a:bodyPr/>
                    <a:lstStyle/>
                    <a:p>
                      <a:pPr rtl="1"/>
                      <a:endParaRPr lang="fa-IR"/>
                    </a:p>
                  </a:txBody>
                  <a:tcPr/>
                </a:tc>
                <a:tc>
                  <a:txBody>
                    <a:bodyPr/>
                    <a:lstStyle/>
                    <a:p>
                      <a:pPr algn="ctr" rtl="1">
                        <a:spcAft>
                          <a:spcPts val="0"/>
                        </a:spcAft>
                      </a:pPr>
                      <a:r>
                        <a:rPr lang="ar-SA" sz="1000" dirty="0">
                          <a:latin typeface="Calibri"/>
                          <a:ea typeface="Times New Roman"/>
                          <a:cs typeface="B Titr" pitchFamily="2" charset="-78"/>
                        </a:rPr>
                        <a:t>الف- 10-9-3</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000" dirty="0">
                          <a:latin typeface="Calibri"/>
                          <a:ea typeface="Times New Roman"/>
                          <a:cs typeface="B Titr" pitchFamily="2" charset="-78"/>
                        </a:rPr>
                        <a:t>اطلاعات در دسترس عموم</a:t>
                      </a:r>
                      <a:endParaRPr lang="en-US" sz="1000" dirty="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1000">
                          <a:latin typeface="Calibri"/>
                          <a:ea typeface="Times New Roman"/>
                          <a:cs typeface="B Titr" pitchFamily="2" charset="-78"/>
                        </a:rPr>
                        <a:t>Y</a:t>
                      </a:r>
                      <a:endParaRPr lang="en-US" sz="1000">
                        <a:latin typeface="Times New Roman"/>
                        <a:ea typeface="Calibri"/>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r" rtl="1">
                        <a:spcAft>
                          <a:spcPts val="0"/>
                        </a:spcAft>
                      </a:pPr>
                      <a:r>
                        <a:rPr lang="fa-IR" sz="1000" dirty="0">
                          <a:latin typeface="Calibri"/>
                          <a:ea typeface="Times New Roman"/>
                          <a:cs typeface="B Titr" pitchFamily="2" charset="-78"/>
                        </a:rPr>
                        <a:t>نظارت بر بروز بودن </a:t>
                      </a:r>
                      <a:r>
                        <a:rPr lang="fa-IR" sz="1000" dirty="0" smtClean="0">
                          <a:latin typeface="Calibri"/>
                          <a:ea typeface="Times New Roman"/>
                          <a:cs typeface="B Titr" pitchFamily="2" charset="-78"/>
                        </a:rPr>
                        <a:t>محتويات </a:t>
                      </a:r>
                      <a:r>
                        <a:rPr lang="fa-IR" sz="1000" dirty="0">
                          <a:latin typeface="Calibri"/>
                          <a:ea typeface="Times New Roman"/>
                          <a:cs typeface="B Titr" pitchFamily="2" charset="-78"/>
                        </a:rPr>
                        <a:t>وب </a:t>
                      </a:r>
                      <a:r>
                        <a:rPr lang="fa-IR" sz="1000" dirty="0" smtClean="0">
                          <a:latin typeface="Calibri"/>
                          <a:ea typeface="Times New Roman"/>
                          <a:cs typeface="B Titr" pitchFamily="2" charset="-78"/>
                        </a:rPr>
                        <a:t>سايت </a:t>
                      </a:r>
                      <a:r>
                        <a:rPr lang="fa-IR" sz="1000" dirty="0">
                          <a:latin typeface="Calibri"/>
                          <a:ea typeface="Times New Roman"/>
                          <a:cs typeface="B Titr" pitchFamily="2" charset="-78"/>
                        </a:rPr>
                        <a:t>شرکت، توسط واحد </a:t>
                      </a:r>
                      <a:r>
                        <a:rPr lang="fa-IR" sz="1000" dirty="0" smtClean="0">
                          <a:latin typeface="Calibri"/>
                          <a:ea typeface="Times New Roman"/>
                          <a:cs typeface="B Titr" pitchFamily="2" charset="-78"/>
                        </a:rPr>
                        <a:t>بازرگاني </a:t>
                      </a:r>
                      <a:r>
                        <a:rPr lang="fa-IR" sz="1000" dirty="0">
                          <a:latin typeface="Calibri"/>
                          <a:ea typeface="Times New Roman"/>
                          <a:cs typeface="B Titr" pitchFamily="2" charset="-78"/>
                        </a:rPr>
                        <a:t>انجام </a:t>
                      </a:r>
                      <a:r>
                        <a:rPr lang="fa-IR" sz="1000" dirty="0" smtClean="0">
                          <a:latin typeface="Calibri"/>
                          <a:ea typeface="Times New Roman"/>
                          <a:cs typeface="B Titr" pitchFamily="2" charset="-78"/>
                        </a:rPr>
                        <a:t>مي </a:t>
                      </a:r>
                      <a:r>
                        <a:rPr lang="fa-IR" sz="1000" dirty="0">
                          <a:latin typeface="Calibri"/>
                          <a:ea typeface="Times New Roman"/>
                          <a:cs typeface="B Titr" pitchFamily="2" charset="-78"/>
                        </a:rPr>
                        <a:t>گردد.</a:t>
                      </a:r>
                      <a:endParaRPr lang="en-US" sz="1000" dirty="0">
                        <a:latin typeface="Times New Roman"/>
                        <a:ea typeface="Times New Roman"/>
                        <a:cs typeface="B Titr" pitchFamily="2" charset="-78"/>
                      </a:endParaRPr>
                    </a:p>
                  </a:txBody>
                  <a:tcPr marL="10688" marR="106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rtl="1"/>
                      <a:endParaRPr lang="fa-IR" sz="2800" dirty="0">
                        <a:cs typeface="B Titr" pitchFamily="2" charset="-78"/>
                      </a:endParaRPr>
                    </a:p>
                  </a:txBody>
                  <a:tcPr marL="10688" marR="106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836712"/>
            <a:ext cx="7711008" cy="792088"/>
          </a:xfrm>
        </p:spPr>
        <p:txBody>
          <a:bodyPr>
            <a:normAutofit/>
          </a:bodyPr>
          <a:lstStyle/>
          <a:p>
            <a:r>
              <a:rPr lang="fa-IR" sz="2800" dirty="0" smtClean="0">
                <a:solidFill>
                  <a:srgbClr val="FF0000"/>
                </a:solidFill>
                <a:cs typeface="B Titr" pitchFamily="2" charset="-78"/>
              </a:rPr>
              <a:t>5- رهبری</a:t>
            </a:r>
            <a:endParaRPr lang="en-US" sz="2800" dirty="0">
              <a:solidFill>
                <a:srgbClr val="FF0000"/>
              </a:solidFill>
              <a:cs typeface="B Titr" pitchFamily="2" charset="-78"/>
            </a:endParaRPr>
          </a:p>
        </p:txBody>
      </p:sp>
      <p:sp>
        <p:nvSpPr>
          <p:cNvPr id="3" name="Subtitle 2"/>
          <p:cNvSpPr>
            <a:spLocks noGrp="1"/>
          </p:cNvSpPr>
          <p:nvPr>
            <p:ph type="subTitle" idx="1"/>
          </p:nvPr>
        </p:nvSpPr>
        <p:spPr>
          <a:xfrm>
            <a:off x="533400" y="1556792"/>
            <a:ext cx="7854696" cy="3424344"/>
          </a:xfrm>
        </p:spPr>
        <p:txBody>
          <a:bodyPr>
            <a:normAutofit fontScale="92500" lnSpcReduction="20000"/>
          </a:bodyPr>
          <a:lstStyle/>
          <a:p>
            <a:endParaRPr lang="fa-IR" dirty="0"/>
          </a:p>
          <a:p>
            <a:pPr rtl="1"/>
            <a:r>
              <a:rPr lang="fa-IR" dirty="0" smtClean="0">
                <a:solidFill>
                  <a:srgbClr val="00B0F0"/>
                </a:solidFill>
                <a:cs typeface="B Titr" pitchFamily="2" charset="-78"/>
              </a:rPr>
              <a:t>5-1 هدایت و تعهد</a:t>
            </a:r>
          </a:p>
          <a:p>
            <a:pPr marL="342900" indent="-342900" rtl="1">
              <a:buClr>
                <a:schemeClr val="tx1">
                  <a:lumMod val="50000"/>
                  <a:lumOff val="50000"/>
                </a:schemeClr>
              </a:buClr>
              <a:buFont typeface="Wingdings" pitchFamily="2" charset="2"/>
              <a:buChar char="q"/>
            </a:pPr>
            <a:r>
              <a:rPr lang="fa-IR" sz="2400" dirty="0" smtClean="0">
                <a:cs typeface="B Titr" pitchFamily="2" charset="-78"/>
              </a:rPr>
              <a:t>متعهد بودن مدیریت ارشد نسبت به اجرای سیستم مدیریت امنیت اطلاعات</a:t>
            </a:r>
          </a:p>
          <a:p>
            <a:pPr rtl="1"/>
            <a:endParaRPr lang="fa-IR" sz="2400" dirty="0">
              <a:cs typeface="B Titr" pitchFamily="2" charset="-78"/>
            </a:endParaRPr>
          </a:p>
          <a:p>
            <a:pPr marL="342900" indent="-342900" rtl="1">
              <a:buClr>
                <a:schemeClr val="tx1">
                  <a:lumMod val="50000"/>
                  <a:lumOff val="50000"/>
                </a:schemeClr>
              </a:buClr>
              <a:buFont typeface="Wingdings" pitchFamily="2" charset="2"/>
              <a:buChar char="§"/>
            </a:pPr>
            <a:r>
              <a:rPr lang="fa-IR" dirty="0" smtClean="0">
                <a:cs typeface="B Nazanin" pitchFamily="2" charset="-78"/>
              </a:rPr>
              <a:t>حصول اطمینان از تعیین اهداف</a:t>
            </a:r>
          </a:p>
          <a:p>
            <a:pPr marL="342900" indent="-342900" rtl="1">
              <a:buClr>
                <a:schemeClr val="tx1">
                  <a:lumMod val="50000"/>
                  <a:lumOff val="50000"/>
                </a:schemeClr>
              </a:buClr>
              <a:buFont typeface="Wingdings" pitchFamily="2" charset="2"/>
              <a:buChar char="§"/>
            </a:pPr>
            <a:r>
              <a:rPr lang="fa-IR" dirty="0" smtClean="0">
                <a:cs typeface="B Nazanin" pitchFamily="2" charset="-78"/>
              </a:rPr>
              <a:t>حصول اطمینان از یکپارچگی الزامات</a:t>
            </a:r>
          </a:p>
          <a:p>
            <a:pPr marL="342900" indent="-342900" rtl="1">
              <a:buClr>
                <a:schemeClr val="tx1">
                  <a:lumMod val="50000"/>
                  <a:lumOff val="50000"/>
                </a:schemeClr>
              </a:buClr>
              <a:buFont typeface="Wingdings" pitchFamily="2" charset="2"/>
              <a:buChar char="§"/>
            </a:pPr>
            <a:r>
              <a:rPr lang="fa-IR" dirty="0" smtClean="0">
                <a:cs typeface="B Nazanin" pitchFamily="2" charset="-78"/>
              </a:rPr>
              <a:t>حصول اطمینان از در دسترس بودن منابع</a:t>
            </a:r>
          </a:p>
          <a:p>
            <a:pPr marL="342900" indent="-342900" rtl="1">
              <a:buClr>
                <a:schemeClr val="tx1">
                  <a:lumMod val="50000"/>
                  <a:lumOff val="50000"/>
                </a:schemeClr>
              </a:buClr>
              <a:buFont typeface="Wingdings" pitchFamily="2" charset="2"/>
              <a:buChar char="§"/>
            </a:pPr>
            <a:r>
              <a:rPr lang="fa-IR" dirty="0" smtClean="0">
                <a:cs typeface="B Nazanin" pitchFamily="2" charset="-78"/>
              </a:rPr>
              <a:t>حصول اطمینان از دستیابی به خروجی های از پیش تعیین شده</a:t>
            </a:r>
          </a:p>
          <a:p>
            <a:pPr marL="342900" indent="-342900" rtl="1">
              <a:buClr>
                <a:schemeClr val="tx1">
                  <a:lumMod val="50000"/>
                  <a:lumOff val="50000"/>
                </a:schemeClr>
              </a:buClr>
              <a:buFont typeface="Wingdings" pitchFamily="2" charset="2"/>
              <a:buChar char="§"/>
            </a:pPr>
            <a:r>
              <a:rPr lang="fa-IR" dirty="0" smtClean="0">
                <a:cs typeface="B Nazanin" pitchFamily="2" charset="-78"/>
              </a:rPr>
              <a:t>پشتیبانی از نقش های مدیریتی</a:t>
            </a:r>
            <a:endParaRPr lang="en-US" dirty="0">
              <a:cs typeface="B Nazanin" pitchFamily="2" charset="-78"/>
            </a:endParaRPr>
          </a:p>
        </p:txBody>
      </p:sp>
    </p:spTree>
    <p:extLst>
      <p:ext uri="{BB962C8B-B14F-4D97-AF65-F5344CB8AC3E}">
        <p14:creationId xmlns="" xmlns:p14="http://schemas.microsoft.com/office/powerpoint/2010/main" val="1836275527"/>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908720"/>
            <a:ext cx="7854696" cy="4072416"/>
          </a:xfrm>
        </p:spPr>
        <p:txBody>
          <a:bodyPr/>
          <a:lstStyle/>
          <a:p>
            <a:r>
              <a:rPr lang="fa-IR" dirty="0" smtClean="0">
                <a:solidFill>
                  <a:srgbClr val="00B0F0"/>
                </a:solidFill>
                <a:cs typeface="B Titr" pitchFamily="2" charset="-78"/>
              </a:rPr>
              <a:t>5-2 خط مشی</a:t>
            </a:r>
          </a:p>
          <a:p>
            <a:endParaRPr lang="fa-IR" dirty="0">
              <a:solidFill>
                <a:srgbClr val="00B0F0"/>
              </a:solidFill>
              <a:cs typeface="B Titr" pitchFamily="2" charset="-78"/>
            </a:endParaRPr>
          </a:p>
          <a:p>
            <a:pPr marL="342900" indent="-342900" rtl="1">
              <a:buClr>
                <a:schemeClr val="tx1">
                  <a:lumMod val="50000"/>
                  <a:lumOff val="50000"/>
                </a:schemeClr>
              </a:buClr>
              <a:buFont typeface="Wingdings" pitchFamily="2" charset="2"/>
              <a:buChar char="q"/>
            </a:pPr>
            <a:r>
              <a:rPr lang="fa-IR" sz="2400" dirty="0" smtClean="0">
                <a:cs typeface="B Titr" pitchFamily="2" charset="-78"/>
              </a:rPr>
              <a:t>پایه گذاری خط مشی توسط مدیریت ارشد سازمان</a:t>
            </a:r>
          </a:p>
          <a:p>
            <a:endParaRPr lang="fa-IR" sz="2400" dirty="0">
              <a:cs typeface="B Titr" pitchFamily="2" charset="-78"/>
            </a:endParaRPr>
          </a:p>
          <a:p>
            <a:pPr marL="342900" indent="-342900" rtl="1">
              <a:buClr>
                <a:schemeClr val="tx1">
                  <a:lumMod val="50000"/>
                  <a:lumOff val="50000"/>
                </a:schemeClr>
              </a:buClr>
              <a:buFont typeface="Arial" pitchFamily="34" charset="0"/>
              <a:buChar char="•"/>
            </a:pPr>
            <a:r>
              <a:rPr lang="fa-IR" sz="2400" dirty="0" smtClean="0">
                <a:cs typeface="B Nazanin" pitchFamily="2" charset="-78"/>
              </a:rPr>
              <a:t>هماهنگ و همراستا با مقاصد سازمان</a:t>
            </a:r>
          </a:p>
          <a:p>
            <a:pPr marL="342900" indent="-342900" rtl="1">
              <a:buClr>
                <a:schemeClr val="tx1">
                  <a:lumMod val="50000"/>
                  <a:lumOff val="50000"/>
                </a:schemeClr>
              </a:buClr>
              <a:buFont typeface="Arial" pitchFamily="34" charset="0"/>
              <a:buChar char="•"/>
            </a:pPr>
            <a:r>
              <a:rPr lang="fa-IR" sz="2400" dirty="0" smtClean="0">
                <a:cs typeface="B Nazanin" pitchFamily="2" charset="-78"/>
              </a:rPr>
              <a:t>شامل اهداف امنیت اطلاعات باشد</a:t>
            </a:r>
          </a:p>
          <a:p>
            <a:pPr marL="342900" indent="-342900" rtl="1">
              <a:buClr>
                <a:schemeClr val="tx1">
                  <a:lumMod val="50000"/>
                  <a:lumOff val="50000"/>
                </a:schemeClr>
              </a:buClr>
              <a:buFont typeface="Arial" pitchFamily="34" charset="0"/>
              <a:buChar char="•"/>
            </a:pPr>
            <a:r>
              <a:rPr lang="fa-IR" sz="2400" dirty="0" smtClean="0">
                <a:cs typeface="B Nazanin" pitchFamily="2" charset="-78"/>
              </a:rPr>
              <a:t>چارچوبی برای ایجاد اهداف</a:t>
            </a:r>
          </a:p>
          <a:p>
            <a:pPr marL="342900" indent="-342900" rtl="1">
              <a:buClr>
                <a:schemeClr val="tx1">
                  <a:lumMod val="50000"/>
                  <a:lumOff val="50000"/>
                </a:schemeClr>
              </a:buClr>
              <a:buFont typeface="Arial" pitchFamily="34" charset="0"/>
              <a:buChar char="•"/>
            </a:pPr>
            <a:r>
              <a:rPr lang="fa-IR" sz="2400" dirty="0" smtClean="0">
                <a:cs typeface="B Nazanin" pitchFamily="2" charset="-78"/>
              </a:rPr>
              <a:t>متعهد به تامین الزامات</a:t>
            </a:r>
          </a:p>
          <a:p>
            <a:pPr rtl="1">
              <a:buClr>
                <a:schemeClr val="tx1">
                  <a:lumMod val="50000"/>
                  <a:lumOff val="50000"/>
                </a:schemeClr>
              </a:buClr>
            </a:pPr>
            <a:endParaRPr lang="fa-IR" sz="2400" dirty="0" smtClean="0">
              <a:cs typeface="B Nazanin" pitchFamily="2" charset="-78"/>
            </a:endParaRPr>
          </a:p>
          <a:p>
            <a:endParaRPr lang="fa-IR" sz="2400" dirty="0">
              <a:solidFill>
                <a:srgbClr val="00B0F0"/>
              </a:solidFill>
              <a:cs typeface="B Titr" pitchFamily="2" charset="-78"/>
            </a:endParaRPr>
          </a:p>
          <a:p>
            <a:pPr marL="342900" indent="-342900">
              <a:buClr>
                <a:schemeClr val="tx1">
                  <a:lumMod val="50000"/>
                  <a:lumOff val="50000"/>
                </a:schemeClr>
              </a:buClr>
              <a:buFont typeface="Arial" pitchFamily="34" charset="0"/>
              <a:buChar char="•"/>
            </a:pPr>
            <a:endParaRPr lang="en-US" sz="2400" dirty="0">
              <a:cs typeface="B Titr" pitchFamily="2" charset="-78"/>
            </a:endParaRPr>
          </a:p>
        </p:txBody>
      </p:sp>
    </p:spTree>
    <p:extLst>
      <p:ext uri="{BB962C8B-B14F-4D97-AF65-F5344CB8AC3E}">
        <p14:creationId xmlns="" xmlns:p14="http://schemas.microsoft.com/office/powerpoint/2010/main" val="3306412519"/>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196752"/>
            <a:ext cx="7854696" cy="5112568"/>
          </a:xfrm>
        </p:spPr>
        <p:txBody>
          <a:bodyPr>
            <a:normAutofit fontScale="92500" lnSpcReduction="10000"/>
          </a:bodyPr>
          <a:lstStyle/>
          <a:p>
            <a:pPr rtl="1"/>
            <a:r>
              <a:rPr lang="fa-IR" sz="2800" dirty="0" smtClean="0">
                <a:solidFill>
                  <a:srgbClr val="00B0F0"/>
                </a:solidFill>
                <a:cs typeface="B Titr" pitchFamily="2" charset="-78"/>
              </a:rPr>
              <a:t>5-3 نقش ها ، مسئولیت ها و اختیارات سازمان</a:t>
            </a:r>
          </a:p>
          <a:p>
            <a:pPr rtl="1"/>
            <a:r>
              <a:rPr lang="fa-IR" sz="2400" dirty="0" smtClean="0">
                <a:cs typeface="B Titr" pitchFamily="2" charset="-78"/>
              </a:rPr>
              <a:t>تعیین مسئولیت ها توسط مدیریت ارشد</a:t>
            </a:r>
          </a:p>
          <a:p>
            <a:pPr rtl="1"/>
            <a:endParaRPr lang="fa-IR" sz="2400" dirty="0">
              <a:cs typeface="B Titr" pitchFamily="2" charset="-78"/>
            </a:endParaRPr>
          </a:p>
          <a:p>
            <a:pPr marL="342900" indent="-342900" rtl="1">
              <a:buClr>
                <a:schemeClr val="tx1">
                  <a:lumMod val="50000"/>
                  <a:lumOff val="50000"/>
                </a:schemeClr>
              </a:buClr>
              <a:buFont typeface="Arial" pitchFamily="34" charset="0"/>
              <a:buChar char="•"/>
            </a:pPr>
            <a:r>
              <a:rPr lang="fa-IR" dirty="0" smtClean="0">
                <a:cs typeface="B Nazanin" pitchFamily="2" charset="-78"/>
              </a:rPr>
              <a:t>اطمینان از انطباق سیستم مدیریت امنیت اطلاعات</a:t>
            </a:r>
          </a:p>
          <a:p>
            <a:pPr marL="342900" indent="-342900" rtl="1">
              <a:buClr>
                <a:schemeClr val="tx1">
                  <a:lumMod val="50000"/>
                  <a:lumOff val="50000"/>
                </a:schemeClr>
              </a:buClr>
              <a:buFont typeface="Arial" pitchFamily="34" charset="0"/>
              <a:buChar char="•"/>
            </a:pPr>
            <a:r>
              <a:rPr lang="fa-IR" dirty="0" smtClean="0">
                <a:cs typeface="B Nazanin" pitchFamily="2" charset="-78"/>
              </a:rPr>
              <a:t>تهیه گزارش های مناسب از عملکرد این سیستم</a:t>
            </a:r>
          </a:p>
          <a:p>
            <a:pPr rtl="1">
              <a:buClr>
                <a:schemeClr val="tx1">
                  <a:lumMod val="50000"/>
                  <a:lumOff val="50000"/>
                </a:schemeClr>
              </a:buClr>
            </a:pPr>
            <a:endParaRPr lang="fa-IR" sz="2400" dirty="0">
              <a:cs typeface="B Titr" pitchFamily="2" charset="-78"/>
            </a:endParaRPr>
          </a:p>
          <a:p>
            <a:pPr rtl="1">
              <a:buClr>
                <a:schemeClr val="tx1">
                  <a:lumMod val="50000"/>
                  <a:lumOff val="50000"/>
                </a:schemeClr>
              </a:buClr>
            </a:pPr>
            <a:endParaRPr lang="fa-IR" sz="2400" dirty="0" smtClean="0">
              <a:cs typeface="B Titr" pitchFamily="2" charset="-78"/>
            </a:endParaRPr>
          </a:p>
          <a:p>
            <a:pPr rtl="1">
              <a:buClr>
                <a:schemeClr val="tx1">
                  <a:lumMod val="50000"/>
                  <a:lumOff val="50000"/>
                </a:schemeClr>
              </a:buClr>
            </a:pPr>
            <a:r>
              <a:rPr lang="fa-IR" sz="2800" dirty="0" smtClean="0">
                <a:solidFill>
                  <a:srgbClr val="FF0000"/>
                </a:solidFill>
                <a:cs typeface="B Titr" pitchFamily="2" charset="-78"/>
              </a:rPr>
              <a:t>6-طرح ریزی</a:t>
            </a:r>
          </a:p>
          <a:p>
            <a:pPr rtl="1">
              <a:buClr>
                <a:schemeClr val="tx1">
                  <a:lumMod val="50000"/>
                  <a:lumOff val="50000"/>
                </a:schemeClr>
              </a:buClr>
            </a:pPr>
            <a:r>
              <a:rPr lang="fa-IR" sz="2400" dirty="0" smtClean="0">
                <a:solidFill>
                  <a:srgbClr val="00B0F0"/>
                </a:solidFill>
                <a:cs typeface="B Titr" pitchFamily="2" charset="-78"/>
              </a:rPr>
              <a:t>6-1 اقداماتی برای شناسایی مخاطرات و فرصت ها</a:t>
            </a:r>
          </a:p>
          <a:p>
            <a:pPr indent="287338" rtl="1">
              <a:buClr>
                <a:schemeClr val="tx1">
                  <a:lumMod val="50000"/>
                  <a:lumOff val="50000"/>
                </a:schemeClr>
              </a:buClr>
            </a:pPr>
            <a:r>
              <a:rPr lang="fa-IR" sz="2400" dirty="0" smtClean="0">
                <a:cs typeface="B Titr" pitchFamily="2" charset="-78"/>
              </a:rPr>
              <a:t>6</a:t>
            </a:r>
            <a:r>
              <a:rPr lang="fa-IR" sz="2000" dirty="0" smtClean="0">
                <a:cs typeface="B Titr" pitchFamily="2" charset="-78"/>
              </a:rPr>
              <a:t>-1- 1 کلیات</a:t>
            </a:r>
          </a:p>
          <a:p>
            <a:pPr indent="287338" rtl="1">
              <a:buClr>
                <a:schemeClr val="tx1">
                  <a:lumMod val="50000"/>
                  <a:lumOff val="50000"/>
                </a:schemeClr>
              </a:buClr>
            </a:pPr>
            <a:r>
              <a:rPr lang="fa-IR" dirty="0" smtClean="0">
                <a:cs typeface="B Nazanin" pitchFamily="2" charset="-78"/>
              </a:rPr>
              <a:t>در هنگام طرح ریزی سیستم مدیریت امنیت اطلاعات ، سازمان باید الزامات را رعایت کرده و مخاطرات و فرصت ها را تعیین نماید.</a:t>
            </a:r>
          </a:p>
          <a:p>
            <a:pPr rtl="1">
              <a:buClr>
                <a:schemeClr val="tx1">
                  <a:lumMod val="50000"/>
                  <a:lumOff val="50000"/>
                </a:schemeClr>
              </a:buClr>
            </a:pPr>
            <a:r>
              <a:rPr lang="fa-IR" sz="2000" dirty="0">
                <a:cs typeface="B Titr" pitchFamily="2" charset="-78"/>
              </a:rPr>
              <a:t> </a:t>
            </a:r>
            <a:r>
              <a:rPr lang="fa-IR" sz="2000" dirty="0" smtClean="0">
                <a:cs typeface="B Titr" pitchFamily="2" charset="-78"/>
              </a:rPr>
              <a:t>   </a:t>
            </a:r>
            <a:endParaRPr lang="fa-IR" sz="2000" dirty="0">
              <a:cs typeface="B Titr" pitchFamily="2" charset="-78"/>
            </a:endParaRPr>
          </a:p>
          <a:p>
            <a:endParaRPr lang="en-US" sz="2800" dirty="0">
              <a:solidFill>
                <a:srgbClr val="00B0F0"/>
              </a:solidFill>
              <a:cs typeface="B Titr" pitchFamily="2" charset="-78"/>
            </a:endParaRPr>
          </a:p>
        </p:txBody>
      </p:sp>
    </p:spTree>
    <p:extLst>
      <p:ext uri="{BB962C8B-B14F-4D97-AF65-F5344CB8AC3E}">
        <p14:creationId xmlns="" xmlns:p14="http://schemas.microsoft.com/office/powerpoint/2010/main" val="153929466"/>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980728"/>
            <a:ext cx="7854696" cy="5184576"/>
          </a:xfrm>
        </p:spPr>
        <p:txBody>
          <a:bodyPr/>
          <a:lstStyle/>
          <a:p>
            <a:pPr rtl="1"/>
            <a:r>
              <a:rPr lang="fa-IR" dirty="0" smtClean="0">
                <a:cs typeface="B Titr" pitchFamily="2" charset="-78"/>
              </a:rPr>
              <a:t>6-1-2 ارزیابی مخاطرات امنیت اطلاعات</a:t>
            </a:r>
          </a:p>
          <a:p>
            <a:pPr marL="177800" indent="-177800" rtl="1">
              <a:buClr>
                <a:srgbClr val="FF0000"/>
              </a:buClr>
              <a:buFont typeface="Arial" pitchFamily="34" charset="0"/>
              <a:buChar char="•"/>
            </a:pPr>
            <a:r>
              <a:rPr lang="fa-IR" dirty="0">
                <a:cs typeface="B Nazanin" pitchFamily="2" charset="-78"/>
              </a:rPr>
              <a:t> </a:t>
            </a:r>
            <a:r>
              <a:rPr lang="fa-IR" dirty="0" smtClean="0">
                <a:cs typeface="B Nazanin" pitchFamily="2" charset="-78"/>
              </a:rPr>
              <a:t>  </a:t>
            </a:r>
            <a:r>
              <a:rPr lang="fa-IR" sz="2400" dirty="0" smtClean="0">
                <a:cs typeface="B Nazanin" pitchFamily="2" charset="-78"/>
              </a:rPr>
              <a:t>سازمان باید فرایند ارزیابی مخاطرات امنیت اطلاعات را تعریف کند.</a:t>
            </a:r>
          </a:p>
          <a:p>
            <a:pPr marL="457200" indent="-457200" rtl="1">
              <a:buClr>
                <a:srgbClr val="FF0000"/>
              </a:buClr>
              <a:buFont typeface="Arial" pitchFamily="34" charset="0"/>
              <a:buChar char="•"/>
            </a:pPr>
            <a:r>
              <a:rPr lang="fa-IR" sz="2400" dirty="0" smtClean="0">
                <a:cs typeface="B Nazanin" pitchFamily="2" charset="-78"/>
              </a:rPr>
              <a:t>ایجاد معیارهایی برای مخاطرات امنیت اطلاعات</a:t>
            </a:r>
          </a:p>
          <a:p>
            <a:pPr marL="457200" indent="-457200" rtl="1">
              <a:buClr>
                <a:srgbClr val="FF0000"/>
              </a:buClr>
              <a:buFont typeface="Arial" pitchFamily="34" charset="0"/>
              <a:buChar char="•"/>
            </a:pPr>
            <a:r>
              <a:rPr lang="fa-IR" sz="2400" dirty="0" smtClean="0">
                <a:cs typeface="B Nazanin" pitchFamily="2" charset="-78"/>
              </a:rPr>
              <a:t>تعیین سطوح مخاطرات</a:t>
            </a:r>
          </a:p>
          <a:p>
            <a:pPr rtl="1">
              <a:buClr>
                <a:srgbClr val="FF0000"/>
              </a:buClr>
            </a:pPr>
            <a:endParaRPr lang="fa-IR" sz="2400" dirty="0">
              <a:cs typeface="B Titr" pitchFamily="2" charset="-78"/>
            </a:endParaRPr>
          </a:p>
          <a:p>
            <a:pPr rtl="1">
              <a:buClr>
                <a:srgbClr val="FF0000"/>
              </a:buClr>
            </a:pPr>
            <a:r>
              <a:rPr lang="fa-IR" dirty="0" smtClean="0">
                <a:cs typeface="B Titr" pitchFamily="2" charset="-78"/>
              </a:rPr>
              <a:t>6-1-3 روش های مقابله با مخاطرات در امنیت اطلاعات</a:t>
            </a:r>
          </a:p>
          <a:p>
            <a:pPr rtl="1">
              <a:buClr>
                <a:srgbClr val="FF0000"/>
              </a:buClr>
            </a:pPr>
            <a:endParaRPr lang="fa-IR" dirty="0" smtClean="0">
              <a:cs typeface="B Titr" pitchFamily="2" charset="-78"/>
            </a:endParaRPr>
          </a:p>
          <a:p>
            <a:pPr rtl="1">
              <a:buClr>
                <a:srgbClr val="FF0000"/>
              </a:buClr>
            </a:pPr>
            <a:r>
              <a:rPr lang="fa-IR" sz="2400" dirty="0" smtClean="0">
                <a:cs typeface="B Nazanin" pitchFamily="2" charset="-78"/>
              </a:rPr>
              <a:t>سازمان باید شیوه و فرآیند مشخصی برای مواجهه با مخاطرات امنیت اطلاعات تعریف و اجرایی کند</a:t>
            </a:r>
            <a:endParaRPr lang="en-US" sz="2400" dirty="0">
              <a:cs typeface="B Nazanin" pitchFamily="2" charset="-78"/>
            </a:endParaRPr>
          </a:p>
        </p:txBody>
      </p:sp>
    </p:spTree>
    <p:extLst>
      <p:ext uri="{BB962C8B-B14F-4D97-AF65-F5344CB8AC3E}">
        <p14:creationId xmlns="" xmlns:p14="http://schemas.microsoft.com/office/powerpoint/2010/main" val="1700061710"/>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764704"/>
            <a:ext cx="7851648" cy="689248"/>
          </a:xfrm>
        </p:spPr>
        <p:txBody>
          <a:bodyPr>
            <a:normAutofit/>
          </a:bodyPr>
          <a:lstStyle/>
          <a:p>
            <a:r>
              <a:rPr lang="fa-IR" sz="2800" dirty="0" smtClean="0">
                <a:solidFill>
                  <a:srgbClr val="00B0F0"/>
                </a:solidFill>
                <a:cs typeface="B Titr" pitchFamily="2" charset="-78"/>
              </a:rPr>
              <a:t>6-2 اهداف امنیت اطلاعات و طرح هایی برای دستیابی به آنها</a:t>
            </a:r>
            <a:endParaRPr lang="en-US" sz="2800" dirty="0">
              <a:solidFill>
                <a:srgbClr val="00B0F0"/>
              </a:solidFill>
              <a:cs typeface="B Titr" pitchFamily="2" charset="-78"/>
            </a:endParaRPr>
          </a:p>
        </p:txBody>
      </p:sp>
      <p:sp>
        <p:nvSpPr>
          <p:cNvPr id="3" name="Subtitle 2"/>
          <p:cNvSpPr>
            <a:spLocks noGrp="1"/>
          </p:cNvSpPr>
          <p:nvPr>
            <p:ph type="subTitle" idx="1"/>
          </p:nvPr>
        </p:nvSpPr>
        <p:spPr>
          <a:xfrm>
            <a:off x="533400" y="1772816"/>
            <a:ext cx="8071048" cy="4680520"/>
          </a:xfrm>
        </p:spPr>
        <p:txBody>
          <a:bodyPr/>
          <a:lstStyle/>
          <a:p>
            <a:pPr marL="457200" indent="-457200" rtl="1">
              <a:buClr>
                <a:schemeClr val="tx1">
                  <a:lumMod val="50000"/>
                  <a:lumOff val="50000"/>
                </a:schemeClr>
              </a:buClr>
              <a:buFont typeface="Arial" pitchFamily="34" charset="0"/>
              <a:buChar char="•"/>
            </a:pPr>
            <a:endParaRPr lang="fa-IR" sz="2400" dirty="0" smtClean="0">
              <a:cs typeface="B Titr" pitchFamily="2" charset="-78"/>
            </a:endParaRPr>
          </a:p>
          <a:p>
            <a:pPr marL="457200" indent="-457200" rtl="1">
              <a:buClr>
                <a:schemeClr val="tx1">
                  <a:lumMod val="50000"/>
                  <a:lumOff val="50000"/>
                </a:schemeClr>
              </a:buClr>
              <a:buFont typeface="Arial" pitchFamily="34" charset="0"/>
              <a:buChar char="•"/>
            </a:pPr>
            <a:r>
              <a:rPr lang="fa-IR" sz="2400" dirty="0" smtClean="0">
                <a:cs typeface="B Nazanin" pitchFamily="2" charset="-78"/>
              </a:rPr>
              <a:t>بر مبنای خط مشی کلی امنیت اطلاعات باشند.</a:t>
            </a:r>
          </a:p>
          <a:p>
            <a:pPr marL="457200" indent="-457200" rtl="1">
              <a:buClr>
                <a:schemeClr val="tx1">
                  <a:lumMod val="50000"/>
                  <a:lumOff val="50000"/>
                </a:schemeClr>
              </a:buClr>
              <a:buFont typeface="Arial" pitchFamily="34" charset="0"/>
              <a:buChar char="•"/>
            </a:pPr>
            <a:r>
              <a:rPr lang="fa-IR" sz="2400" dirty="0" smtClean="0">
                <a:cs typeface="B Nazanin" pitchFamily="2" charset="-78"/>
              </a:rPr>
              <a:t>قابل اندازه گیری باشد</a:t>
            </a:r>
          </a:p>
          <a:p>
            <a:pPr marL="457200" indent="-457200" rtl="1">
              <a:buClr>
                <a:schemeClr val="tx1">
                  <a:lumMod val="50000"/>
                  <a:lumOff val="50000"/>
                </a:schemeClr>
              </a:buClr>
              <a:buFont typeface="Arial" pitchFamily="34" charset="0"/>
              <a:buChar char="•"/>
            </a:pPr>
            <a:r>
              <a:rPr lang="fa-IR" sz="2400" dirty="0" smtClean="0">
                <a:cs typeface="B Nazanin" pitchFamily="2" charset="-78"/>
              </a:rPr>
              <a:t>الزامات کاربردی امنیت اطلاعات را محاسبه کند</a:t>
            </a:r>
          </a:p>
          <a:p>
            <a:pPr marL="457200" indent="-457200" rtl="1">
              <a:buClr>
                <a:schemeClr val="tx1">
                  <a:lumMod val="50000"/>
                  <a:lumOff val="50000"/>
                </a:schemeClr>
              </a:buClr>
              <a:buFont typeface="Arial" pitchFamily="34" charset="0"/>
              <a:buChar char="•"/>
            </a:pPr>
            <a:r>
              <a:rPr lang="fa-IR" sz="2400" dirty="0" smtClean="0">
                <a:cs typeface="B Nazanin" pitchFamily="2" charset="-78"/>
              </a:rPr>
              <a:t>اطلاع رسانی شود</a:t>
            </a:r>
          </a:p>
          <a:p>
            <a:pPr marL="457200" indent="-457200" rtl="1">
              <a:buClr>
                <a:schemeClr val="tx1">
                  <a:lumMod val="50000"/>
                  <a:lumOff val="50000"/>
                </a:schemeClr>
              </a:buClr>
              <a:buFont typeface="Arial" pitchFamily="34" charset="0"/>
              <a:buChar char="•"/>
            </a:pPr>
            <a:r>
              <a:rPr lang="fa-IR" sz="2400" dirty="0" smtClean="0">
                <a:cs typeface="B Nazanin" pitchFamily="2" charset="-78"/>
              </a:rPr>
              <a:t>به طور مداوم به روز شود</a:t>
            </a:r>
          </a:p>
          <a:p>
            <a:pPr rtl="1">
              <a:buClr>
                <a:schemeClr val="tx1">
                  <a:lumMod val="50000"/>
                  <a:lumOff val="50000"/>
                </a:schemeClr>
              </a:buClr>
            </a:pPr>
            <a:endParaRPr lang="en-US" dirty="0"/>
          </a:p>
        </p:txBody>
      </p:sp>
    </p:spTree>
    <p:extLst>
      <p:ext uri="{BB962C8B-B14F-4D97-AF65-F5344CB8AC3E}">
        <p14:creationId xmlns="" xmlns:p14="http://schemas.microsoft.com/office/powerpoint/2010/main" val="3116010155"/>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96752"/>
            <a:ext cx="7851648" cy="689248"/>
          </a:xfrm>
        </p:spPr>
        <p:txBody>
          <a:bodyPr>
            <a:normAutofit/>
          </a:bodyPr>
          <a:lstStyle/>
          <a:p>
            <a:r>
              <a:rPr lang="fa-IR" sz="2800" dirty="0" smtClean="0">
                <a:solidFill>
                  <a:srgbClr val="FF0000"/>
                </a:solidFill>
                <a:cs typeface="B Titr" pitchFamily="2" charset="-78"/>
              </a:rPr>
              <a:t>7-پشتیبانی</a:t>
            </a:r>
            <a:endParaRPr lang="en-US" sz="2800" dirty="0">
              <a:solidFill>
                <a:srgbClr val="FF0000"/>
              </a:solidFill>
              <a:cs typeface="B Titr" pitchFamily="2" charset="-78"/>
            </a:endParaRPr>
          </a:p>
        </p:txBody>
      </p:sp>
      <p:sp>
        <p:nvSpPr>
          <p:cNvPr id="3" name="Subtitle 2"/>
          <p:cNvSpPr>
            <a:spLocks noGrp="1"/>
          </p:cNvSpPr>
          <p:nvPr>
            <p:ph type="subTitle" idx="1"/>
          </p:nvPr>
        </p:nvSpPr>
        <p:spPr>
          <a:xfrm>
            <a:off x="533400" y="1916832"/>
            <a:ext cx="7999040" cy="3672408"/>
          </a:xfrm>
        </p:spPr>
        <p:txBody>
          <a:bodyPr>
            <a:normAutofit/>
          </a:bodyPr>
          <a:lstStyle/>
          <a:p>
            <a:r>
              <a:rPr lang="fa-IR" dirty="0" smtClean="0">
                <a:solidFill>
                  <a:srgbClr val="00B0F0"/>
                </a:solidFill>
                <a:cs typeface="B Titr" pitchFamily="2" charset="-78"/>
              </a:rPr>
              <a:t>7-1 منابع</a:t>
            </a:r>
          </a:p>
          <a:p>
            <a:r>
              <a:rPr lang="fa-IR" sz="2400" dirty="0" smtClean="0">
                <a:cs typeface="B Nazanin" pitchFamily="2" charset="-78"/>
              </a:rPr>
              <a:t>پیش بینی منابع مورد نیاز برای استقرار،اجرای سیستم مدیریت امنیت </a:t>
            </a:r>
          </a:p>
          <a:p>
            <a:pPr rtl="1"/>
            <a:r>
              <a:rPr lang="fa-IR" sz="2400" dirty="0" smtClean="0">
                <a:cs typeface="B Nazanin" pitchFamily="2" charset="-78"/>
              </a:rPr>
              <a:t>اطلاعات توسط سازمان</a:t>
            </a:r>
          </a:p>
          <a:p>
            <a:pPr rtl="1"/>
            <a:endParaRPr lang="fa-IR" sz="2400" dirty="0">
              <a:cs typeface="B Titr" pitchFamily="2" charset="-78"/>
            </a:endParaRPr>
          </a:p>
          <a:p>
            <a:pPr rtl="1"/>
            <a:r>
              <a:rPr lang="fa-IR" sz="2400" dirty="0" smtClean="0">
                <a:solidFill>
                  <a:srgbClr val="00B0F0"/>
                </a:solidFill>
                <a:cs typeface="B Titr" pitchFamily="2" charset="-78"/>
              </a:rPr>
              <a:t>7-2 صلاحیت</a:t>
            </a:r>
          </a:p>
          <a:p>
            <a:pPr marL="342900" indent="-342900" rtl="1">
              <a:buClr>
                <a:srgbClr val="FF0000"/>
              </a:buClr>
              <a:buFont typeface="Arial" pitchFamily="34" charset="0"/>
              <a:buChar char="•"/>
            </a:pPr>
            <a:r>
              <a:rPr lang="fa-IR" sz="2400" dirty="0" smtClean="0">
                <a:cs typeface="B Nazanin" pitchFamily="2" charset="-78"/>
              </a:rPr>
              <a:t>مشخص کردن صلاحیت های لازم برای افراد</a:t>
            </a:r>
          </a:p>
          <a:p>
            <a:pPr marL="342900" indent="-342900" rtl="1">
              <a:buClr>
                <a:srgbClr val="FF0000"/>
              </a:buClr>
              <a:buFont typeface="Arial" pitchFamily="34" charset="0"/>
              <a:buChar char="•"/>
            </a:pPr>
            <a:r>
              <a:rPr lang="fa-IR" sz="2400" dirty="0" smtClean="0">
                <a:cs typeface="B Nazanin" pitchFamily="2" charset="-78"/>
              </a:rPr>
              <a:t>اطمینان از صلاحیت افراد</a:t>
            </a:r>
          </a:p>
          <a:p>
            <a:pPr marL="342900" indent="-342900" rtl="1">
              <a:buClr>
                <a:srgbClr val="FF0000"/>
              </a:buClr>
              <a:buFont typeface="Arial" pitchFamily="34" charset="0"/>
              <a:buChar char="•"/>
            </a:pPr>
            <a:r>
              <a:rPr lang="fa-IR" sz="2400" dirty="0" smtClean="0">
                <a:cs typeface="B Nazanin" pitchFamily="2" charset="-78"/>
              </a:rPr>
              <a:t>نگهداری اطلاعات مستند</a:t>
            </a:r>
            <a:endParaRPr lang="en-US" sz="2400" dirty="0">
              <a:cs typeface="B Nazanin" pitchFamily="2" charset="-78"/>
            </a:endParaRPr>
          </a:p>
        </p:txBody>
      </p:sp>
    </p:spTree>
    <p:extLst>
      <p:ext uri="{BB962C8B-B14F-4D97-AF65-F5344CB8AC3E}">
        <p14:creationId xmlns="" xmlns:p14="http://schemas.microsoft.com/office/powerpoint/2010/main" val="3740141687"/>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980728"/>
            <a:ext cx="7851648" cy="977280"/>
          </a:xfrm>
        </p:spPr>
        <p:txBody>
          <a:bodyPr>
            <a:normAutofit/>
          </a:bodyPr>
          <a:lstStyle/>
          <a:p>
            <a:r>
              <a:rPr lang="fa-IR" sz="2800" dirty="0">
                <a:cs typeface="B Titr" pitchFamily="2" charset="-78"/>
              </a:rPr>
              <a:t>مزاياي پياده سازي استاندارد </a:t>
            </a:r>
            <a:r>
              <a:rPr lang="en-US" sz="2800" dirty="0">
                <a:latin typeface="Times New Roman" pitchFamily="18" charset="0"/>
                <a:cs typeface="B Titr" pitchFamily="2" charset="-78"/>
              </a:rPr>
              <a:t>ISO/IEC 27001</a:t>
            </a:r>
            <a:endParaRPr lang="en-US" sz="2800" dirty="0">
              <a:cs typeface="B Titr" pitchFamily="2" charset="-78"/>
            </a:endParaRPr>
          </a:p>
        </p:txBody>
      </p:sp>
      <p:sp>
        <p:nvSpPr>
          <p:cNvPr id="3" name="Subtitle 2"/>
          <p:cNvSpPr>
            <a:spLocks noGrp="1"/>
          </p:cNvSpPr>
          <p:nvPr>
            <p:ph type="subTitle" idx="1"/>
          </p:nvPr>
        </p:nvSpPr>
        <p:spPr>
          <a:xfrm>
            <a:off x="533400" y="2204864"/>
            <a:ext cx="7854696" cy="4176464"/>
          </a:xfrm>
        </p:spPr>
        <p:txBody>
          <a:bodyPr/>
          <a:lstStyle/>
          <a:p>
            <a:pPr marL="457200" indent="-457200" rtl="1">
              <a:buClr>
                <a:schemeClr val="tx1">
                  <a:lumMod val="50000"/>
                  <a:lumOff val="50000"/>
                </a:schemeClr>
              </a:buClr>
              <a:buFont typeface="Wingdings" pitchFamily="2" charset="2"/>
              <a:buChar char="v"/>
            </a:pPr>
            <a:r>
              <a:rPr lang="fa-IR" sz="2400" dirty="0">
                <a:cs typeface="B Nazanin" pitchFamily="2" charset="-78"/>
              </a:rPr>
              <a:t>نزديک شدن به وضعيت سيستماتيك و روش مند </a:t>
            </a:r>
          </a:p>
          <a:p>
            <a:pPr marL="457200" indent="-457200" rtl="1">
              <a:buClr>
                <a:schemeClr val="tx1">
                  <a:lumMod val="50000"/>
                  <a:lumOff val="50000"/>
                </a:schemeClr>
              </a:buClr>
              <a:buFont typeface="Wingdings" pitchFamily="2" charset="2"/>
              <a:buChar char="v"/>
            </a:pPr>
            <a:r>
              <a:rPr lang="fa-IR" sz="2400" dirty="0">
                <a:cs typeface="B Nazanin" pitchFamily="2" charset="-78"/>
              </a:rPr>
              <a:t>افزايش تضمين اعتبار قانوني  سازمان </a:t>
            </a:r>
          </a:p>
          <a:p>
            <a:pPr marL="457200" indent="-457200" rtl="1">
              <a:buClr>
                <a:schemeClr val="tx1">
                  <a:lumMod val="50000"/>
                  <a:lumOff val="50000"/>
                </a:schemeClr>
              </a:buClr>
              <a:buFont typeface="Wingdings" pitchFamily="2" charset="2"/>
              <a:buChar char="v"/>
            </a:pPr>
            <a:r>
              <a:rPr lang="fa-IR" sz="2400" dirty="0">
                <a:cs typeface="B Nazanin" pitchFamily="2" charset="-78"/>
              </a:rPr>
              <a:t>افزايش جنبه هاي تداوم کسب وکار </a:t>
            </a:r>
          </a:p>
          <a:p>
            <a:pPr marL="457200" indent="-457200" rtl="1">
              <a:buClr>
                <a:schemeClr val="tx1">
                  <a:lumMod val="50000"/>
                  <a:lumOff val="50000"/>
                </a:schemeClr>
              </a:buClr>
              <a:buFont typeface="Wingdings" pitchFamily="2" charset="2"/>
              <a:buChar char="v"/>
            </a:pPr>
            <a:r>
              <a:rPr lang="fa-IR" sz="2400" dirty="0">
                <a:cs typeface="B Nazanin" pitchFamily="2" charset="-78"/>
              </a:rPr>
              <a:t>شناسائی دارايي هاي بحراني از طريق ارزيابي ريسك </a:t>
            </a:r>
          </a:p>
          <a:p>
            <a:pPr marL="457200" indent="-457200" rtl="1">
              <a:buClr>
                <a:schemeClr val="tx1">
                  <a:lumMod val="50000"/>
                  <a:lumOff val="50000"/>
                </a:schemeClr>
              </a:buClr>
              <a:buFont typeface="Wingdings" pitchFamily="2" charset="2"/>
              <a:buChar char="v"/>
            </a:pPr>
            <a:r>
              <a:rPr lang="fa-IR" sz="2400" dirty="0">
                <a:cs typeface="B Nazanin" pitchFamily="2" charset="-78"/>
              </a:rPr>
              <a:t>ايجاد يك ساختار براي بهبود مستمر</a:t>
            </a:r>
          </a:p>
          <a:p>
            <a:pPr marL="457200" indent="-457200" rtl="1">
              <a:buClr>
                <a:schemeClr val="tx1">
                  <a:lumMod val="50000"/>
                  <a:lumOff val="50000"/>
                </a:schemeClr>
              </a:buClr>
              <a:buFont typeface="Wingdings" pitchFamily="2" charset="2"/>
              <a:buChar char="v"/>
            </a:pPr>
            <a:r>
              <a:rPr lang="fa-IR" sz="2400" dirty="0">
                <a:cs typeface="B Nazanin" pitchFamily="2" charset="-78"/>
              </a:rPr>
              <a:t>افزايش شناخت و اهميت مسائل مربوط به امنيت درسطح مديريت </a:t>
            </a:r>
          </a:p>
          <a:p>
            <a:pPr marL="457200" indent="-457200" rtl="1">
              <a:buClr>
                <a:schemeClr val="tx1">
                  <a:lumMod val="50000"/>
                  <a:lumOff val="50000"/>
                </a:schemeClr>
              </a:buClr>
              <a:buFont typeface="Wingdings" pitchFamily="2" charset="2"/>
              <a:buChar char="v"/>
            </a:pPr>
            <a:r>
              <a:rPr lang="fa-IR" sz="2400" dirty="0">
                <a:cs typeface="B Nazanin" pitchFamily="2" charset="-78"/>
              </a:rPr>
              <a:t>بومي سازي فرهنگ و دانش امنيت اطلاعات در سازمان</a:t>
            </a:r>
            <a:endParaRPr lang="en-US" sz="2400" dirty="0">
              <a:cs typeface="B Nazanin" pitchFamily="2" charset="-78"/>
            </a:endParaRPr>
          </a:p>
          <a:p>
            <a:endParaRPr lang="en-US" dirty="0"/>
          </a:p>
        </p:txBody>
      </p:sp>
    </p:spTree>
    <p:extLst>
      <p:ext uri="{BB962C8B-B14F-4D97-AF65-F5344CB8AC3E}">
        <p14:creationId xmlns="" xmlns:p14="http://schemas.microsoft.com/office/powerpoint/2010/main" val="1251728074"/>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836712"/>
            <a:ext cx="7566992" cy="5616624"/>
          </a:xfrm>
        </p:spPr>
        <p:txBody>
          <a:bodyPr/>
          <a:lstStyle/>
          <a:p>
            <a:r>
              <a:rPr lang="fa-IR" dirty="0" smtClean="0">
                <a:solidFill>
                  <a:srgbClr val="00B0F0"/>
                </a:solidFill>
                <a:cs typeface="B Titr" pitchFamily="2" charset="-78"/>
              </a:rPr>
              <a:t>7-3 آگاهی </a:t>
            </a:r>
          </a:p>
          <a:p>
            <a:pPr rtl="1"/>
            <a:r>
              <a:rPr lang="fa-IR" dirty="0" smtClean="0">
                <a:cs typeface="B Titr" pitchFamily="2" charset="-78"/>
              </a:rPr>
              <a:t>آگاهی افراد از موارد زیر:</a:t>
            </a:r>
          </a:p>
          <a:p>
            <a:pPr rtl="1"/>
            <a:endParaRPr lang="fa-IR" dirty="0" smtClean="0">
              <a:cs typeface="B Titr" pitchFamily="2" charset="-78"/>
            </a:endParaRPr>
          </a:p>
          <a:p>
            <a:pPr marL="457200" indent="-457200" rtl="1">
              <a:buClr>
                <a:schemeClr val="tx1">
                  <a:lumMod val="50000"/>
                  <a:lumOff val="50000"/>
                </a:schemeClr>
              </a:buClr>
              <a:buFont typeface="Wingdings" pitchFamily="2" charset="2"/>
              <a:buChar char="§"/>
            </a:pPr>
            <a:r>
              <a:rPr lang="fa-IR" sz="2400" dirty="0" smtClean="0">
                <a:cs typeface="B Nazanin" pitchFamily="2" charset="-78"/>
              </a:rPr>
              <a:t>سیاست امنیت اطلاعات</a:t>
            </a:r>
          </a:p>
          <a:p>
            <a:pPr marL="457200" indent="-457200" rtl="1">
              <a:buClr>
                <a:schemeClr val="tx1">
                  <a:lumMod val="50000"/>
                  <a:lumOff val="50000"/>
                </a:schemeClr>
              </a:buClr>
              <a:buFont typeface="Wingdings" pitchFamily="2" charset="2"/>
              <a:buChar char="§"/>
            </a:pPr>
            <a:r>
              <a:rPr lang="fa-IR" sz="2400" dirty="0" smtClean="0">
                <a:cs typeface="B Nazanin" pitchFamily="2" charset="-78"/>
              </a:rPr>
              <a:t>تاثیر مشارکت آنها در میزان اثربخشی سیستم امنیت اطلاعات</a:t>
            </a:r>
          </a:p>
          <a:p>
            <a:pPr marL="457200" indent="-457200" rtl="1">
              <a:buClr>
                <a:schemeClr val="tx1">
                  <a:lumMod val="50000"/>
                  <a:lumOff val="50000"/>
                </a:schemeClr>
              </a:buClr>
              <a:buFont typeface="Wingdings" pitchFamily="2" charset="2"/>
              <a:buChar char="§"/>
            </a:pPr>
            <a:r>
              <a:rPr lang="fa-IR" sz="2400" dirty="0" smtClean="0">
                <a:cs typeface="B Nazanin" pitchFamily="2" charset="-78"/>
              </a:rPr>
              <a:t>نتایج ناشی از عدم تطابق با الزامات سیستم مدیریت امنیت اطلاعات</a:t>
            </a:r>
          </a:p>
          <a:p>
            <a:pPr rtl="1">
              <a:buClr>
                <a:schemeClr val="tx1">
                  <a:lumMod val="50000"/>
                  <a:lumOff val="50000"/>
                </a:schemeClr>
              </a:buClr>
            </a:pPr>
            <a:endParaRPr lang="fa-IR" sz="2400" dirty="0">
              <a:cs typeface="B Titr" pitchFamily="2" charset="-78"/>
            </a:endParaRPr>
          </a:p>
          <a:p>
            <a:pPr rtl="1">
              <a:buClr>
                <a:schemeClr val="tx1">
                  <a:lumMod val="50000"/>
                  <a:lumOff val="50000"/>
                </a:schemeClr>
              </a:buClr>
            </a:pPr>
            <a:r>
              <a:rPr lang="fa-IR" sz="2400" dirty="0" smtClean="0">
                <a:solidFill>
                  <a:srgbClr val="00B0F0"/>
                </a:solidFill>
                <a:cs typeface="B Titr" pitchFamily="2" charset="-78"/>
              </a:rPr>
              <a:t>7-4 ارتباطات</a:t>
            </a:r>
          </a:p>
          <a:p>
            <a:pPr rtl="1">
              <a:buClr>
                <a:schemeClr val="tx1">
                  <a:lumMod val="50000"/>
                  <a:lumOff val="50000"/>
                </a:schemeClr>
              </a:buClr>
            </a:pPr>
            <a:endParaRPr lang="fa-IR" sz="2400" dirty="0">
              <a:cs typeface="B Titr" pitchFamily="2" charset="-78"/>
            </a:endParaRPr>
          </a:p>
          <a:p>
            <a:pPr rtl="1">
              <a:buClr>
                <a:schemeClr val="tx1">
                  <a:lumMod val="50000"/>
                  <a:lumOff val="50000"/>
                </a:schemeClr>
              </a:buClr>
            </a:pPr>
            <a:r>
              <a:rPr lang="fa-IR" sz="2400" dirty="0" smtClean="0">
                <a:cs typeface="B Nazanin" pitchFamily="2" charset="-78"/>
              </a:rPr>
              <a:t>مشخص کردن چارچوب های مربوط به ارتباطات درونی و بیرونی توسط سازمان</a:t>
            </a:r>
            <a:endParaRPr lang="en-US" sz="2400" dirty="0">
              <a:cs typeface="B Nazanin" pitchFamily="2" charset="-78"/>
            </a:endParaRPr>
          </a:p>
        </p:txBody>
      </p:sp>
    </p:spTree>
    <p:extLst>
      <p:ext uri="{BB962C8B-B14F-4D97-AF65-F5344CB8AC3E}">
        <p14:creationId xmlns="" xmlns:p14="http://schemas.microsoft.com/office/powerpoint/2010/main" val="1217721971"/>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548680"/>
            <a:ext cx="7494984" cy="5688632"/>
          </a:xfrm>
        </p:spPr>
        <p:txBody>
          <a:bodyPr>
            <a:normAutofit lnSpcReduction="10000"/>
          </a:bodyPr>
          <a:lstStyle/>
          <a:p>
            <a:pPr rtl="1"/>
            <a:r>
              <a:rPr lang="fa-IR" sz="2800" dirty="0" smtClean="0">
                <a:solidFill>
                  <a:srgbClr val="00B0F0"/>
                </a:solidFill>
                <a:cs typeface="B Titr" pitchFamily="2" charset="-78"/>
              </a:rPr>
              <a:t>7-5 اطلاعات مستند</a:t>
            </a:r>
          </a:p>
          <a:p>
            <a:pPr rtl="1"/>
            <a:r>
              <a:rPr lang="fa-IR" sz="2800" dirty="0">
                <a:cs typeface="B Titr" pitchFamily="2" charset="-78"/>
              </a:rPr>
              <a:t> </a:t>
            </a:r>
            <a:r>
              <a:rPr lang="fa-IR" dirty="0" smtClean="0">
                <a:cs typeface="B Titr" pitchFamily="2" charset="-78"/>
              </a:rPr>
              <a:t>7-5-1 کلیات</a:t>
            </a:r>
          </a:p>
          <a:p>
            <a:pPr rtl="1"/>
            <a:r>
              <a:rPr lang="fa-IR" dirty="0">
                <a:cs typeface="B Titr" pitchFamily="2" charset="-78"/>
              </a:rPr>
              <a:t> </a:t>
            </a:r>
            <a:r>
              <a:rPr lang="fa-IR" dirty="0" smtClean="0">
                <a:cs typeface="B Titr" pitchFamily="2" charset="-78"/>
              </a:rPr>
              <a:t> </a:t>
            </a:r>
            <a:r>
              <a:rPr lang="fa-IR" sz="2400" dirty="0" smtClean="0">
                <a:cs typeface="B Titr" pitchFamily="2" charset="-78"/>
              </a:rPr>
              <a:t>سیستم مدیریت امنیت اطلاعات شامل</a:t>
            </a:r>
          </a:p>
          <a:p>
            <a:pPr marL="457200" indent="-457200" rtl="1">
              <a:buClr>
                <a:schemeClr val="tx1">
                  <a:lumMod val="50000"/>
                  <a:lumOff val="50000"/>
                </a:schemeClr>
              </a:buClr>
              <a:buFont typeface="Arial" pitchFamily="34" charset="0"/>
              <a:buChar char="•"/>
            </a:pPr>
            <a:r>
              <a:rPr lang="fa-IR" sz="2400" dirty="0" smtClean="0">
                <a:cs typeface="B Nazanin" pitchFamily="2" charset="-78"/>
              </a:rPr>
              <a:t>اطلاعات مستند مورد نیاز </a:t>
            </a:r>
          </a:p>
          <a:p>
            <a:pPr marL="457200" indent="-457200" rtl="1">
              <a:buClr>
                <a:schemeClr val="tx1">
                  <a:lumMod val="50000"/>
                  <a:lumOff val="50000"/>
                </a:schemeClr>
              </a:buClr>
              <a:buFont typeface="Arial" pitchFamily="34" charset="0"/>
              <a:buChar char="•"/>
            </a:pPr>
            <a:r>
              <a:rPr lang="fa-IR" sz="2400" dirty="0" smtClean="0">
                <a:cs typeface="B Nazanin" pitchFamily="2" charset="-78"/>
              </a:rPr>
              <a:t>اطلاعات مستندی که توسط سازمان برای اثر بخشی سیستم ضروری تشخیص داده می شود</a:t>
            </a:r>
          </a:p>
          <a:p>
            <a:pPr rtl="1">
              <a:buClr>
                <a:schemeClr val="tx1">
                  <a:lumMod val="50000"/>
                  <a:lumOff val="50000"/>
                </a:schemeClr>
              </a:buClr>
            </a:pPr>
            <a:endParaRPr lang="fa-IR" sz="2400" dirty="0">
              <a:cs typeface="B Titr" pitchFamily="2" charset="-78"/>
            </a:endParaRPr>
          </a:p>
          <a:p>
            <a:pPr rtl="1">
              <a:buClr>
                <a:schemeClr val="tx1">
                  <a:lumMod val="50000"/>
                  <a:lumOff val="50000"/>
                </a:schemeClr>
              </a:buClr>
            </a:pPr>
            <a:r>
              <a:rPr lang="fa-IR" sz="2400" dirty="0" smtClean="0">
                <a:cs typeface="B Titr" pitchFamily="2" charset="-78"/>
              </a:rPr>
              <a:t>7-5-2 ایجاد و به روز رسانی</a:t>
            </a:r>
          </a:p>
          <a:p>
            <a:pPr rtl="1">
              <a:buClr>
                <a:schemeClr val="tx1">
                  <a:lumMod val="50000"/>
                  <a:lumOff val="50000"/>
                </a:schemeClr>
              </a:buClr>
            </a:pPr>
            <a:r>
              <a:rPr lang="fa-IR" sz="2400" dirty="0">
                <a:cs typeface="B Nazanin" pitchFamily="2" charset="-78"/>
              </a:rPr>
              <a:t> </a:t>
            </a:r>
            <a:r>
              <a:rPr lang="fa-IR" sz="2400" dirty="0" smtClean="0">
                <a:cs typeface="B Nazanin" pitchFamily="2" charset="-78"/>
              </a:rPr>
              <a:t> هنگام ایجاد و به روز رسانی اطلاعات مستند ، سازمان باید از مواردی اطمینان حاصل کند:</a:t>
            </a:r>
          </a:p>
          <a:p>
            <a:pPr marL="342900" indent="-342900" rtl="1">
              <a:buClr>
                <a:schemeClr val="tx1">
                  <a:lumMod val="50000"/>
                  <a:lumOff val="50000"/>
                </a:schemeClr>
              </a:buClr>
              <a:buFont typeface="Wingdings" pitchFamily="2" charset="2"/>
              <a:buChar char="§"/>
            </a:pPr>
            <a:r>
              <a:rPr lang="fa-IR" sz="2400" dirty="0">
                <a:cs typeface="B Titr" pitchFamily="2" charset="-78"/>
              </a:rPr>
              <a:t> </a:t>
            </a:r>
            <a:r>
              <a:rPr lang="fa-IR" sz="2400" dirty="0" smtClean="0">
                <a:cs typeface="B Nazanin" pitchFamily="2" charset="-78"/>
              </a:rPr>
              <a:t>مشخص و کامل بودن اطلاعات</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ویژگی های اطلاعات از نظر شاخص هایی مانند نسخه نرم افزار و نوع رسانه</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بازنگری و تایید مناسب و دقیق بودن اطلاعات</a:t>
            </a:r>
          </a:p>
          <a:p>
            <a:pPr marL="342900" indent="-342900" rtl="1">
              <a:buClr>
                <a:schemeClr val="tx1">
                  <a:lumMod val="50000"/>
                  <a:lumOff val="50000"/>
                </a:schemeClr>
              </a:buClr>
              <a:buFont typeface="Wingdings" pitchFamily="2" charset="2"/>
              <a:buChar char="§"/>
            </a:pPr>
            <a:endParaRPr lang="fa-IR" sz="2400" dirty="0" smtClean="0">
              <a:cs typeface="B Titr" pitchFamily="2" charset="-78"/>
            </a:endParaRPr>
          </a:p>
          <a:p>
            <a:pPr rtl="1">
              <a:buClr>
                <a:schemeClr val="tx1">
                  <a:lumMod val="50000"/>
                  <a:lumOff val="50000"/>
                </a:schemeClr>
              </a:buClr>
            </a:pPr>
            <a:endParaRPr lang="fa-IR" sz="2400" dirty="0">
              <a:cs typeface="B Titr" pitchFamily="2" charset="-78"/>
            </a:endParaRPr>
          </a:p>
          <a:p>
            <a:pPr rtl="1">
              <a:buClr>
                <a:schemeClr val="tx1">
                  <a:lumMod val="50000"/>
                  <a:lumOff val="50000"/>
                </a:schemeClr>
              </a:buClr>
            </a:pPr>
            <a:endParaRPr lang="fa-IR" dirty="0" smtClean="0">
              <a:cs typeface="B Titr" pitchFamily="2" charset="-78"/>
            </a:endParaRPr>
          </a:p>
          <a:p>
            <a:pPr rtl="1"/>
            <a:endParaRPr lang="en-US" sz="2800" dirty="0">
              <a:cs typeface="B Titr" pitchFamily="2" charset="-78"/>
            </a:endParaRPr>
          </a:p>
        </p:txBody>
      </p:sp>
    </p:spTree>
    <p:extLst>
      <p:ext uri="{BB962C8B-B14F-4D97-AF65-F5344CB8AC3E}">
        <p14:creationId xmlns="" xmlns:p14="http://schemas.microsoft.com/office/powerpoint/2010/main" val="2804806480"/>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692696"/>
            <a:ext cx="7566992" cy="5832648"/>
          </a:xfrm>
        </p:spPr>
        <p:txBody>
          <a:bodyPr/>
          <a:lstStyle/>
          <a:p>
            <a:r>
              <a:rPr lang="fa-IR" dirty="0" smtClean="0">
                <a:cs typeface="B Titr" pitchFamily="2" charset="-78"/>
              </a:rPr>
              <a:t>7-5-3 کنترل اطلاعات مدون شده</a:t>
            </a:r>
          </a:p>
          <a:p>
            <a:pPr rtl="1">
              <a:buClr>
                <a:schemeClr val="tx1">
                  <a:lumMod val="50000"/>
                  <a:lumOff val="50000"/>
                </a:schemeClr>
              </a:buClr>
            </a:pPr>
            <a:r>
              <a:rPr lang="fa-IR" sz="2400" dirty="0" smtClean="0">
                <a:cs typeface="B Nazanin" pitchFamily="2" charset="-78"/>
              </a:rPr>
              <a:t>اطلاعات مستند به منظور حصول اطمینان از موارد زیر کنترل می شوند:</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در دسترس بودن در زمان و مکان مناسب</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محافظت در برابر از بین رفتن محرمانگی</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توزیع ، دسترسی و بازیابی اطلاعات</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ذخیره سازی و حفاظت اطلاعات</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کنترل تغییرات</a:t>
            </a:r>
          </a:p>
          <a:p>
            <a:pPr marL="342900" indent="-342900" rtl="1">
              <a:buClr>
                <a:schemeClr val="tx1">
                  <a:lumMod val="50000"/>
                  <a:lumOff val="50000"/>
                </a:schemeClr>
              </a:buClr>
              <a:buFont typeface="Wingdings" pitchFamily="2" charset="2"/>
              <a:buChar char="§"/>
            </a:pPr>
            <a:r>
              <a:rPr lang="fa-IR" sz="2400" dirty="0" smtClean="0">
                <a:cs typeface="B Nazanin" pitchFamily="2" charset="-78"/>
              </a:rPr>
              <a:t>نگهداری و انتقال اطلاعات</a:t>
            </a:r>
          </a:p>
          <a:p>
            <a:endParaRPr lang="en-US" dirty="0">
              <a:cs typeface="B Titr" pitchFamily="2" charset="-78"/>
            </a:endParaRPr>
          </a:p>
        </p:txBody>
      </p:sp>
    </p:spTree>
    <p:extLst>
      <p:ext uri="{BB962C8B-B14F-4D97-AF65-F5344CB8AC3E}">
        <p14:creationId xmlns="" xmlns:p14="http://schemas.microsoft.com/office/powerpoint/2010/main" val="4072468925"/>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548680"/>
            <a:ext cx="7851648" cy="617240"/>
          </a:xfrm>
        </p:spPr>
        <p:txBody>
          <a:bodyPr>
            <a:normAutofit/>
          </a:bodyPr>
          <a:lstStyle/>
          <a:p>
            <a:r>
              <a:rPr lang="fa-IR" sz="2800" dirty="0" smtClean="0">
                <a:solidFill>
                  <a:srgbClr val="FF0000"/>
                </a:solidFill>
                <a:cs typeface="B Titr" pitchFamily="2" charset="-78"/>
              </a:rPr>
              <a:t>8-عملکرد</a:t>
            </a:r>
            <a:endParaRPr lang="en-US" sz="2800" dirty="0">
              <a:solidFill>
                <a:srgbClr val="FF0000"/>
              </a:solidFill>
              <a:cs typeface="B Titr" pitchFamily="2" charset="-78"/>
            </a:endParaRPr>
          </a:p>
        </p:txBody>
      </p:sp>
      <p:sp>
        <p:nvSpPr>
          <p:cNvPr id="3" name="Subtitle 2"/>
          <p:cNvSpPr>
            <a:spLocks noGrp="1"/>
          </p:cNvSpPr>
          <p:nvPr>
            <p:ph type="subTitle" idx="1"/>
          </p:nvPr>
        </p:nvSpPr>
        <p:spPr>
          <a:xfrm>
            <a:off x="533400" y="1340768"/>
            <a:ext cx="7854696" cy="4968552"/>
          </a:xfrm>
        </p:spPr>
        <p:txBody>
          <a:bodyPr>
            <a:normAutofit fontScale="92500" lnSpcReduction="10000"/>
          </a:bodyPr>
          <a:lstStyle/>
          <a:p>
            <a:pPr rtl="1"/>
            <a:r>
              <a:rPr lang="fa-IR" b="1" dirty="0" smtClean="0">
                <a:solidFill>
                  <a:srgbClr val="00B0F0"/>
                </a:solidFill>
                <a:cs typeface="B Nazanin" pitchFamily="2" charset="-78"/>
              </a:rPr>
              <a:t>8-1 </a:t>
            </a:r>
            <a:r>
              <a:rPr lang="fa-IR" sz="2800" b="1" dirty="0" smtClean="0">
                <a:solidFill>
                  <a:srgbClr val="00B0F0"/>
                </a:solidFill>
                <a:cs typeface="B Nazanin" pitchFamily="2" charset="-78"/>
              </a:rPr>
              <a:t>طراحی و کنترل عملکرد</a:t>
            </a:r>
          </a:p>
          <a:p>
            <a:pPr marL="457200" indent="-457200" rtl="1">
              <a:buClr>
                <a:schemeClr val="tx1">
                  <a:lumMod val="50000"/>
                  <a:lumOff val="50000"/>
                </a:schemeClr>
              </a:buClr>
              <a:buFont typeface="Arial" pitchFamily="34" charset="0"/>
              <a:buChar char="•"/>
            </a:pPr>
            <a:r>
              <a:rPr lang="fa-IR" dirty="0" smtClean="0">
                <a:cs typeface="B Nazanin" pitchFamily="2" charset="-78"/>
              </a:rPr>
              <a:t>طراحی و ایجاد فرآیند هایی برای رسیدن به الزامات امنیت</a:t>
            </a:r>
          </a:p>
          <a:p>
            <a:pPr marL="457200" indent="-457200" rtl="1">
              <a:buClr>
                <a:schemeClr val="tx1">
                  <a:lumMod val="50000"/>
                  <a:lumOff val="50000"/>
                </a:schemeClr>
              </a:buClr>
              <a:buFont typeface="Arial" pitchFamily="34" charset="0"/>
              <a:buChar char="•"/>
            </a:pPr>
            <a:r>
              <a:rPr lang="fa-IR" dirty="0" smtClean="0">
                <a:cs typeface="B Nazanin" pitchFamily="2" charset="-78"/>
              </a:rPr>
              <a:t>نگهداری اطلاعات مستند</a:t>
            </a:r>
          </a:p>
          <a:p>
            <a:pPr marL="457200" indent="-457200" rtl="1">
              <a:buClr>
                <a:schemeClr val="tx1">
                  <a:lumMod val="50000"/>
                  <a:lumOff val="50000"/>
                </a:schemeClr>
              </a:buClr>
              <a:buFont typeface="Arial" pitchFamily="34" charset="0"/>
              <a:buChar char="•"/>
            </a:pPr>
            <a:r>
              <a:rPr lang="fa-IR" dirty="0" smtClean="0">
                <a:cs typeface="B Nazanin" pitchFamily="2" charset="-78"/>
              </a:rPr>
              <a:t>کنترل تغییرات طرح ریزی شده و بازنگری تغییرات ناخواسته</a:t>
            </a:r>
          </a:p>
          <a:p>
            <a:pPr rtl="1">
              <a:buClr>
                <a:schemeClr val="tx1">
                  <a:lumMod val="50000"/>
                  <a:lumOff val="50000"/>
                </a:schemeClr>
              </a:buClr>
            </a:pPr>
            <a:endParaRPr lang="fa-IR" dirty="0">
              <a:cs typeface="B Nazanin" pitchFamily="2" charset="-78"/>
            </a:endParaRPr>
          </a:p>
          <a:p>
            <a:pPr rtl="1">
              <a:buClr>
                <a:schemeClr val="tx1">
                  <a:lumMod val="50000"/>
                  <a:lumOff val="50000"/>
                </a:schemeClr>
              </a:buClr>
            </a:pPr>
            <a:r>
              <a:rPr lang="fa-IR" dirty="0" smtClean="0">
                <a:solidFill>
                  <a:srgbClr val="00B0F0"/>
                </a:solidFill>
                <a:cs typeface="B Nazanin" pitchFamily="2" charset="-78"/>
              </a:rPr>
              <a:t>8-2 </a:t>
            </a:r>
            <a:r>
              <a:rPr lang="fa-IR" sz="2800" dirty="0" smtClean="0">
                <a:solidFill>
                  <a:srgbClr val="00B0F0"/>
                </a:solidFill>
                <a:cs typeface="B Nazanin" pitchFamily="2" charset="-78"/>
              </a:rPr>
              <a:t>ارزیابی مخاطرات امنیت اطلاعات</a:t>
            </a:r>
          </a:p>
          <a:p>
            <a:pPr rtl="1">
              <a:buClr>
                <a:schemeClr val="tx1">
                  <a:lumMod val="50000"/>
                  <a:lumOff val="50000"/>
                </a:schemeClr>
              </a:buClr>
            </a:pPr>
            <a:r>
              <a:rPr lang="fa-IR" dirty="0" smtClean="0">
                <a:cs typeface="B Nazanin" pitchFamily="2" charset="-78"/>
              </a:rPr>
              <a:t>سازمان باید ارزیابی ریسک امنیت اطلاعات را در فواصل زمانی از پیش برنامه ریزی شده به اجرا درآورد.</a:t>
            </a:r>
          </a:p>
          <a:p>
            <a:pPr rtl="1">
              <a:buClr>
                <a:schemeClr val="tx1">
                  <a:lumMod val="50000"/>
                  <a:lumOff val="50000"/>
                </a:schemeClr>
              </a:buClr>
            </a:pPr>
            <a:endParaRPr lang="fa-IR" dirty="0">
              <a:cs typeface="B Nazanin" pitchFamily="2" charset="-78"/>
            </a:endParaRPr>
          </a:p>
          <a:p>
            <a:pPr rtl="1">
              <a:buClr>
                <a:schemeClr val="tx1">
                  <a:lumMod val="50000"/>
                  <a:lumOff val="50000"/>
                </a:schemeClr>
              </a:buClr>
            </a:pPr>
            <a:r>
              <a:rPr lang="fa-IR" dirty="0" smtClean="0">
                <a:solidFill>
                  <a:srgbClr val="00B0F0"/>
                </a:solidFill>
                <a:cs typeface="B Nazanin" pitchFamily="2" charset="-78"/>
              </a:rPr>
              <a:t>8-3 </a:t>
            </a:r>
            <a:r>
              <a:rPr lang="fa-IR" sz="2800" dirty="0" smtClean="0">
                <a:solidFill>
                  <a:srgbClr val="00B0F0"/>
                </a:solidFill>
                <a:cs typeface="B Nazanin" pitchFamily="2" charset="-78"/>
              </a:rPr>
              <a:t>کنترل ریسک امنیت اطلاعات</a:t>
            </a:r>
          </a:p>
          <a:p>
            <a:pPr rtl="1">
              <a:buClr>
                <a:schemeClr val="tx1">
                  <a:lumMod val="50000"/>
                  <a:lumOff val="50000"/>
                </a:schemeClr>
              </a:buClr>
            </a:pPr>
            <a:r>
              <a:rPr lang="fa-IR" dirty="0" smtClean="0">
                <a:cs typeface="B Nazanin" pitchFamily="2" charset="-78"/>
              </a:rPr>
              <a:t>سازمان باید طرح مشخصی برای کنترل مخاطرات امنیت اطلاعات تهیه کرده و نتایج کنترل را ارزیابی کند.</a:t>
            </a:r>
            <a:endParaRPr lang="en-US" dirty="0">
              <a:cs typeface="B Nazanin" pitchFamily="2" charset="-78"/>
            </a:endParaRPr>
          </a:p>
        </p:txBody>
      </p:sp>
    </p:spTree>
    <p:extLst>
      <p:ext uri="{BB962C8B-B14F-4D97-AF65-F5344CB8AC3E}">
        <p14:creationId xmlns="" xmlns:p14="http://schemas.microsoft.com/office/powerpoint/2010/main" val="2128652200"/>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908720"/>
            <a:ext cx="7854696" cy="4072416"/>
          </a:xfrm>
        </p:spPr>
        <p:txBody>
          <a:bodyPr/>
          <a:lstStyle/>
          <a:p>
            <a:r>
              <a:rPr lang="fa-IR" sz="2400" dirty="0">
                <a:cs typeface="B Titr" pitchFamily="2" charset="-78"/>
              </a:rPr>
              <a:t>برآورد و مدیریت ریسک</a:t>
            </a:r>
            <a:endParaRPr lang="en-US" sz="2400" dirty="0">
              <a:cs typeface="B Titr" pitchFamily="2" charset="-78"/>
            </a:endParaRPr>
          </a:p>
          <a:p>
            <a:endParaRPr lang="en-US" dirty="0"/>
          </a:p>
        </p:txBody>
      </p:sp>
      <p:sp>
        <p:nvSpPr>
          <p:cNvPr id="4" name="Line 4"/>
          <p:cNvSpPr>
            <a:spLocks noChangeShapeType="1"/>
          </p:cNvSpPr>
          <p:nvPr/>
        </p:nvSpPr>
        <p:spPr bwMode="auto">
          <a:xfrm>
            <a:off x="2667000" y="4876800"/>
            <a:ext cx="3733800" cy="0"/>
          </a:xfrm>
          <a:prstGeom prst="line">
            <a:avLst/>
          </a:prstGeom>
          <a:noFill/>
          <a:ln w="9525">
            <a:solidFill>
              <a:srgbClr val="FFFFFF"/>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5" name="Line 5"/>
          <p:cNvSpPr>
            <a:spLocks noChangeShapeType="1"/>
          </p:cNvSpPr>
          <p:nvPr/>
        </p:nvSpPr>
        <p:spPr bwMode="auto">
          <a:xfrm flipV="1">
            <a:off x="2667000" y="2133600"/>
            <a:ext cx="0" cy="2743200"/>
          </a:xfrm>
          <a:prstGeom prst="line">
            <a:avLst/>
          </a:prstGeom>
          <a:noFill/>
          <a:ln w="9525">
            <a:solidFill>
              <a:srgbClr val="FFFFFF"/>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6" name="Rectangle 10"/>
          <p:cNvSpPr>
            <a:spLocks noChangeArrowheads="1"/>
          </p:cNvSpPr>
          <p:nvPr/>
        </p:nvSpPr>
        <p:spPr bwMode="auto">
          <a:xfrm>
            <a:off x="3924300" y="3733800"/>
            <a:ext cx="1257300" cy="1143000"/>
          </a:xfrm>
          <a:prstGeom prst="rect">
            <a:avLst/>
          </a:prstGeom>
          <a:solidFill>
            <a:srgbClr val="FFFF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fa-IR" b="0">
              <a:latin typeface="Times New Roman" pitchFamily="18" charset="0"/>
              <a:cs typeface="Titr" pitchFamily="2" charset="-78"/>
            </a:endParaRPr>
          </a:p>
          <a:p>
            <a:r>
              <a:rPr lang="fa-IR">
                <a:latin typeface="Times New Roman" pitchFamily="18" charset="0"/>
                <a:cs typeface="Titr" pitchFamily="2" charset="-78"/>
              </a:rPr>
              <a:t>كا هش </a:t>
            </a:r>
            <a:endParaRPr lang="en-US">
              <a:latin typeface="Times New Roman" pitchFamily="18" charset="0"/>
              <a:cs typeface="Titr" pitchFamily="2" charset="-78"/>
            </a:endParaRPr>
          </a:p>
        </p:txBody>
      </p:sp>
      <p:sp>
        <p:nvSpPr>
          <p:cNvPr id="7" name="Rectangle 9"/>
          <p:cNvSpPr>
            <a:spLocks noChangeArrowheads="1"/>
          </p:cNvSpPr>
          <p:nvPr/>
        </p:nvSpPr>
        <p:spPr bwMode="auto">
          <a:xfrm>
            <a:off x="2667000" y="3733800"/>
            <a:ext cx="1257300" cy="1143000"/>
          </a:xfrm>
          <a:prstGeom prst="rect">
            <a:avLst/>
          </a:prstGeom>
          <a:solidFill>
            <a:srgbClr val="3399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srgbClr val="FFFFFF"/>
              </a:solidFill>
              <a:effectLst/>
              <a:uLnTx/>
              <a:uFillTx/>
              <a:latin typeface="Times New Roman" pitchFamily="18" charset="0"/>
              <a:cs typeface="Titr" pitchFamily="2" charset="-7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smtClean="0">
                <a:ln>
                  <a:noFill/>
                </a:ln>
                <a:solidFill>
                  <a:srgbClr val="FFFFFF"/>
                </a:solidFill>
                <a:effectLst/>
                <a:uLnTx/>
                <a:uFillTx/>
                <a:latin typeface="Times New Roman" pitchFamily="18" charset="0"/>
                <a:cs typeface="Titr" pitchFamily="2" charset="-78"/>
              </a:rPr>
              <a:t>پذيرش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Times New Roman" pitchFamily="18" charset="0"/>
              <a:cs typeface="Titr" pitchFamily="2" charset="-78"/>
            </a:endParaRPr>
          </a:p>
        </p:txBody>
      </p:sp>
      <p:sp>
        <p:nvSpPr>
          <p:cNvPr id="8" name="Rectangle 8"/>
          <p:cNvSpPr>
            <a:spLocks noChangeArrowheads="1"/>
          </p:cNvSpPr>
          <p:nvPr/>
        </p:nvSpPr>
        <p:spPr bwMode="auto">
          <a:xfrm>
            <a:off x="3924300" y="2590800"/>
            <a:ext cx="1257300" cy="1143000"/>
          </a:xfrm>
          <a:prstGeom prst="rect">
            <a:avLst/>
          </a:prstGeom>
          <a:solidFill>
            <a:srgbClr val="FF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srgbClr val="FFFFFF"/>
              </a:solidFill>
              <a:effectLst/>
              <a:uLnTx/>
              <a:uFillTx/>
              <a:latin typeface="Times New Roman" pitchFamily="18" charset="0"/>
              <a:cs typeface="Titr" pitchFamily="2" charset="-7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smtClean="0">
                <a:ln>
                  <a:noFill/>
                </a:ln>
                <a:solidFill>
                  <a:srgbClr val="FFFFFF"/>
                </a:solidFill>
                <a:effectLst/>
                <a:uLnTx/>
                <a:uFillTx/>
                <a:latin typeface="Times New Roman" pitchFamily="18" charset="0"/>
                <a:cs typeface="Titr" pitchFamily="2" charset="-78"/>
              </a:rPr>
              <a:t>اجتناب </a:t>
            </a:r>
            <a:endParaRPr kumimoji="0" lang="en-US" sz="1800" b="0" i="0" u="none" strike="noStrike" kern="0" cap="none" spc="0" normalizeH="0" baseline="0" noProof="0" smtClean="0">
              <a:ln>
                <a:noFill/>
              </a:ln>
              <a:solidFill>
                <a:srgbClr val="FFFFFF"/>
              </a:solidFill>
              <a:effectLst/>
              <a:uLnTx/>
              <a:uFillTx/>
              <a:latin typeface="Times New Roman" pitchFamily="18" charset="0"/>
              <a:cs typeface="Titr" pitchFamily="2" charset="-78"/>
            </a:endParaRPr>
          </a:p>
        </p:txBody>
      </p:sp>
      <p:sp>
        <p:nvSpPr>
          <p:cNvPr id="9" name="Rectangle 7"/>
          <p:cNvSpPr>
            <a:spLocks noChangeArrowheads="1"/>
          </p:cNvSpPr>
          <p:nvPr/>
        </p:nvSpPr>
        <p:spPr bwMode="auto">
          <a:xfrm>
            <a:off x="2667000" y="2590800"/>
            <a:ext cx="1257300" cy="1143000"/>
          </a:xfrm>
          <a:prstGeom prst="rect">
            <a:avLst/>
          </a:prstGeom>
          <a:solidFill>
            <a:srgbClr val="FFCC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a-IR" sz="1800" b="0" i="0" u="none" strike="noStrike" kern="0" cap="none" spc="0" normalizeH="0" baseline="0" noProof="0" smtClean="0">
              <a:ln>
                <a:noFill/>
              </a:ln>
              <a:solidFill>
                <a:srgbClr val="000000"/>
              </a:solidFill>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fa-IR" sz="1800" b="0" i="0" u="none" strike="noStrike" kern="0" cap="none" spc="0" normalizeH="0" baseline="0" noProof="0" smtClean="0">
                <a:ln>
                  <a:noFill/>
                </a:ln>
                <a:solidFill>
                  <a:srgbClr val="FFFFFF"/>
                </a:solidFill>
                <a:effectLst/>
                <a:uLnTx/>
                <a:uFillTx/>
                <a:latin typeface="Times New Roman" pitchFamily="18" charset="0"/>
                <a:cs typeface="Titr" pitchFamily="2" charset="-78"/>
              </a:rPr>
              <a:t>انتقال</a:t>
            </a:r>
            <a:r>
              <a:rPr kumimoji="0" lang="fa-IR" sz="1800" b="0" i="0" u="none" strike="noStrike" kern="0" cap="none" spc="0" normalizeH="0" baseline="0" noProof="0" smtClean="0">
                <a:ln>
                  <a:noFill/>
                </a:ln>
                <a:solidFill>
                  <a:srgbClr val="000000"/>
                </a:solidFill>
                <a:effectLst/>
                <a:uLnTx/>
                <a:uFillTx/>
                <a:latin typeface="Times New Roman" pitchFamily="18" charset="0"/>
                <a:cs typeface="Titr" pitchFamily="2" charset="-78"/>
              </a:rPr>
              <a:t> </a:t>
            </a:r>
            <a:endParaRPr kumimoji="0" lang="en-US" sz="1800" b="0" i="0" u="none" strike="noStrike" kern="0" cap="none" spc="0" normalizeH="0" baseline="0" noProof="0" smtClean="0">
              <a:ln>
                <a:noFill/>
              </a:ln>
              <a:solidFill>
                <a:srgbClr val="000000"/>
              </a:solidFill>
              <a:effectLst/>
              <a:uLnTx/>
              <a:uFillTx/>
              <a:latin typeface="Times New Roman" pitchFamily="18" charset="0"/>
              <a:cs typeface="Titr" pitchFamily="2" charset="-78"/>
            </a:endParaRPr>
          </a:p>
        </p:txBody>
      </p:sp>
      <p:sp>
        <p:nvSpPr>
          <p:cNvPr id="10" name="Line 11"/>
          <p:cNvSpPr>
            <a:spLocks noChangeShapeType="1"/>
          </p:cNvSpPr>
          <p:nvPr/>
        </p:nvSpPr>
        <p:spPr bwMode="auto">
          <a:xfrm>
            <a:off x="2667000" y="2590800"/>
            <a:ext cx="2514600" cy="0"/>
          </a:xfrm>
          <a:prstGeom prst="line">
            <a:avLst/>
          </a:prstGeom>
          <a:noFill/>
          <a:ln w="28575" cap="sq">
            <a:solidFill>
              <a:srgbClr val="00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1" name="Line 12"/>
          <p:cNvSpPr>
            <a:spLocks noChangeShapeType="1"/>
          </p:cNvSpPr>
          <p:nvPr/>
        </p:nvSpPr>
        <p:spPr bwMode="auto">
          <a:xfrm>
            <a:off x="2667000" y="3733800"/>
            <a:ext cx="2514600" cy="0"/>
          </a:xfrm>
          <a:prstGeom prst="line">
            <a:avLst/>
          </a:prstGeom>
          <a:noFill/>
          <a:ln w="12700">
            <a:solidFill>
              <a:srgbClr val="00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2" name="Line 13"/>
          <p:cNvSpPr>
            <a:spLocks noChangeShapeType="1"/>
          </p:cNvSpPr>
          <p:nvPr/>
        </p:nvSpPr>
        <p:spPr bwMode="auto">
          <a:xfrm>
            <a:off x="2667000" y="4876800"/>
            <a:ext cx="2514600" cy="0"/>
          </a:xfrm>
          <a:prstGeom prst="line">
            <a:avLst/>
          </a:prstGeom>
          <a:noFill/>
          <a:ln w="28575" cap="sq">
            <a:solidFill>
              <a:srgbClr val="FFFFFF"/>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3" name="Line 14"/>
          <p:cNvSpPr>
            <a:spLocks noChangeShapeType="1"/>
          </p:cNvSpPr>
          <p:nvPr/>
        </p:nvSpPr>
        <p:spPr bwMode="auto">
          <a:xfrm>
            <a:off x="2667000" y="2590800"/>
            <a:ext cx="0" cy="2286000"/>
          </a:xfrm>
          <a:prstGeom prst="line">
            <a:avLst/>
          </a:prstGeom>
          <a:noFill/>
          <a:ln w="28575" cap="sq">
            <a:solidFill>
              <a:srgbClr val="FFFFFF"/>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4" name="Line 15"/>
          <p:cNvSpPr>
            <a:spLocks noChangeShapeType="1"/>
          </p:cNvSpPr>
          <p:nvPr/>
        </p:nvSpPr>
        <p:spPr bwMode="auto">
          <a:xfrm>
            <a:off x="3924300" y="2590800"/>
            <a:ext cx="0" cy="2286000"/>
          </a:xfrm>
          <a:prstGeom prst="line">
            <a:avLst/>
          </a:prstGeom>
          <a:noFill/>
          <a:ln w="12700">
            <a:solidFill>
              <a:srgbClr val="00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5" name="Line 16"/>
          <p:cNvSpPr>
            <a:spLocks noChangeShapeType="1"/>
          </p:cNvSpPr>
          <p:nvPr/>
        </p:nvSpPr>
        <p:spPr bwMode="auto">
          <a:xfrm>
            <a:off x="5181600" y="2590800"/>
            <a:ext cx="0" cy="2286000"/>
          </a:xfrm>
          <a:prstGeom prst="line">
            <a:avLst/>
          </a:prstGeom>
          <a:noFill/>
          <a:ln w="28575" cap="sq">
            <a:solidFill>
              <a:srgbClr val="00000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6" name="Rectangle 24"/>
          <p:cNvSpPr>
            <a:spLocks noChangeArrowheads="1"/>
          </p:cNvSpPr>
          <p:nvPr/>
        </p:nvSpPr>
        <p:spPr bwMode="auto">
          <a:xfrm>
            <a:off x="2023271" y="2071688"/>
            <a:ext cx="705641"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fa-IR" sz="2800" dirty="0">
                <a:latin typeface="Times New Roman" pitchFamily="18" charset="0"/>
              </a:rPr>
              <a:t>پيامد</a:t>
            </a:r>
            <a:endParaRPr lang="en-US" sz="2800" dirty="0">
              <a:latin typeface="Times New Roman" pitchFamily="18" charset="0"/>
            </a:endParaRPr>
          </a:p>
        </p:txBody>
      </p:sp>
      <p:sp>
        <p:nvSpPr>
          <p:cNvPr id="17" name="Text Box 25"/>
          <p:cNvSpPr txBox="1">
            <a:spLocks noChangeArrowheads="1"/>
          </p:cNvSpPr>
          <p:nvPr/>
        </p:nvSpPr>
        <p:spPr bwMode="auto">
          <a:xfrm>
            <a:off x="5715000" y="4876800"/>
            <a:ext cx="13716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sz="2800" dirty="0">
                <a:latin typeface="Times New Roman" pitchFamily="18" charset="0"/>
              </a:rPr>
              <a:t>احتمال</a:t>
            </a:r>
            <a:r>
              <a:rPr lang="fa-IR" dirty="0">
                <a:solidFill>
                  <a:srgbClr val="FFFF66"/>
                </a:solidFill>
                <a:latin typeface="Times New Roman" pitchFamily="18" charset="0"/>
                <a:cs typeface="Times New Roman" pitchFamily="18" charset="0"/>
              </a:rPr>
              <a:t> </a:t>
            </a:r>
            <a:endParaRPr lang="en-US" dirty="0">
              <a:solidFill>
                <a:srgbClr val="FFFF66"/>
              </a:solidFill>
              <a:latin typeface="Times New Roman" pitchFamily="18" charset="0"/>
              <a:cs typeface="Times New Roman" pitchFamily="18" charset="0"/>
            </a:endParaRPr>
          </a:p>
        </p:txBody>
      </p:sp>
      <p:sp>
        <p:nvSpPr>
          <p:cNvPr id="18" name="AutoShape 27"/>
          <p:cNvSpPr>
            <a:spLocks noChangeArrowheads="1"/>
          </p:cNvSpPr>
          <p:nvPr/>
        </p:nvSpPr>
        <p:spPr bwMode="auto">
          <a:xfrm rot="5400000">
            <a:off x="3048000" y="3581400"/>
            <a:ext cx="838200" cy="3810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19" name="AutoShape 28"/>
          <p:cNvSpPr>
            <a:spLocks noChangeArrowheads="1"/>
          </p:cNvSpPr>
          <p:nvPr/>
        </p:nvSpPr>
        <p:spPr bwMode="auto">
          <a:xfrm rot="7500000">
            <a:off x="3604419" y="3559969"/>
            <a:ext cx="931863" cy="3841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
        <p:nvSpPr>
          <p:cNvPr id="20" name="AutoShape 29"/>
          <p:cNvSpPr>
            <a:spLocks noChangeArrowheads="1"/>
          </p:cNvSpPr>
          <p:nvPr/>
        </p:nvSpPr>
        <p:spPr bwMode="auto">
          <a:xfrm rot="10800000">
            <a:off x="3810000" y="4343400"/>
            <a:ext cx="609600" cy="304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 xmlns:p14="http://schemas.microsoft.com/office/powerpoint/2010/main" val="603946856"/>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764704"/>
            <a:ext cx="7851648" cy="689248"/>
          </a:xfrm>
        </p:spPr>
        <p:txBody>
          <a:bodyPr>
            <a:normAutofit/>
          </a:bodyPr>
          <a:lstStyle/>
          <a:p>
            <a:r>
              <a:rPr lang="fa-IR" sz="2800" dirty="0" smtClean="0">
                <a:solidFill>
                  <a:srgbClr val="FF0000"/>
                </a:solidFill>
                <a:cs typeface="B Titr" pitchFamily="2" charset="-78"/>
              </a:rPr>
              <a:t>9- ارزیابی عملکرد</a:t>
            </a:r>
            <a:endParaRPr lang="en-US" sz="2800" dirty="0">
              <a:solidFill>
                <a:srgbClr val="FF0000"/>
              </a:solidFill>
              <a:cs typeface="B Titr" pitchFamily="2" charset="-78"/>
            </a:endParaRPr>
          </a:p>
        </p:txBody>
      </p:sp>
      <p:sp>
        <p:nvSpPr>
          <p:cNvPr id="3" name="Subtitle 2"/>
          <p:cNvSpPr>
            <a:spLocks noGrp="1"/>
          </p:cNvSpPr>
          <p:nvPr>
            <p:ph type="subTitle" idx="1"/>
          </p:nvPr>
        </p:nvSpPr>
        <p:spPr>
          <a:xfrm>
            <a:off x="533400" y="1700808"/>
            <a:ext cx="7854696" cy="4608512"/>
          </a:xfrm>
        </p:spPr>
        <p:txBody>
          <a:bodyPr/>
          <a:lstStyle/>
          <a:p>
            <a:pPr rtl="1"/>
            <a:r>
              <a:rPr lang="fa-IR" dirty="0" smtClean="0">
                <a:solidFill>
                  <a:srgbClr val="00B0F0"/>
                </a:solidFill>
                <a:cs typeface="B Titr" pitchFamily="2" charset="-78"/>
              </a:rPr>
              <a:t>9-1 پایش، اندازه گیری ، تجزیه و تحلیل و ارزیابی</a:t>
            </a:r>
          </a:p>
          <a:p>
            <a:pPr rtl="1"/>
            <a:endParaRPr lang="fa-IR" dirty="0">
              <a:cs typeface="B Titr" pitchFamily="2" charset="-78"/>
            </a:endParaRPr>
          </a:p>
          <a:p>
            <a:pPr rtl="1"/>
            <a:r>
              <a:rPr lang="fa-IR" sz="2400" dirty="0" smtClean="0">
                <a:cs typeface="B Nazanin" pitchFamily="2" charset="-78"/>
              </a:rPr>
              <a:t>		  0  آنچه که باید پایش و اندازه گیری شود </a:t>
            </a:r>
          </a:p>
          <a:p>
            <a:pPr rtl="1"/>
            <a:r>
              <a:rPr lang="fa-IR" sz="2400" dirty="0">
                <a:cs typeface="B Nazanin" pitchFamily="2" charset="-78"/>
              </a:rPr>
              <a:t> </a:t>
            </a:r>
            <a:r>
              <a:rPr lang="fa-IR" sz="2400" dirty="0" smtClean="0">
                <a:cs typeface="B Nazanin" pitchFamily="2" charset="-78"/>
              </a:rPr>
              <a:t>                         0   روش هایی که برای پایش، اندازه گیری و اطمینان از اعتبار             			نتایج این اقدامات قابل اجرا هستند       </a:t>
            </a:r>
          </a:p>
          <a:p>
            <a:pPr rtl="1"/>
            <a:r>
              <a:rPr lang="fa-IR" sz="2800" dirty="0" smtClean="0">
                <a:cs typeface="B Titr" pitchFamily="2" charset="-78"/>
              </a:rPr>
              <a:t>سازمان</a:t>
            </a:r>
            <a:r>
              <a:rPr lang="fa-IR" sz="2400" dirty="0">
                <a:cs typeface="B Nazanin" pitchFamily="2" charset="-78"/>
              </a:rPr>
              <a:t>	</a:t>
            </a:r>
            <a:r>
              <a:rPr lang="fa-IR" sz="2400" dirty="0" smtClean="0">
                <a:cs typeface="B Nazanin" pitchFamily="2" charset="-78"/>
              </a:rPr>
              <a:t>    0 چه زمانی اندازه گیری را انجام دهد</a:t>
            </a:r>
          </a:p>
          <a:p>
            <a:pPr rtl="1"/>
            <a:r>
              <a:rPr lang="fa-IR" sz="2400" dirty="0">
                <a:cs typeface="B Nazanin" pitchFamily="2" charset="-78"/>
              </a:rPr>
              <a:t>	</a:t>
            </a:r>
            <a:r>
              <a:rPr lang="fa-IR" sz="2400" dirty="0" smtClean="0">
                <a:cs typeface="B Nazanin" pitchFamily="2" charset="-78"/>
              </a:rPr>
              <a:t>	    0  چه کسی باید پایش را انجام دهد</a:t>
            </a:r>
          </a:p>
          <a:p>
            <a:pPr rtl="1"/>
            <a:r>
              <a:rPr lang="fa-IR" sz="2400" dirty="0">
                <a:cs typeface="B Nazanin" pitchFamily="2" charset="-78"/>
              </a:rPr>
              <a:t>	</a:t>
            </a:r>
            <a:r>
              <a:rPr lang="fa-IR" sz="2400" dirty="0" smtClean="0">
                <a:cs typeface="B Nazanin" pitchFamily="2" charset="-78"/>
              </a:rPr>
              <a:t>	    0    چه زمانی نتایج به دست آمده باید مورد ارزیابی قرار گیرد</a:t>
            </a:r>
          </a:p>
          <a:p>
            <a:pPr rtl="1"/>
            <a:r>
              <a:rPr lang="fa-IR" sz="2400" dirty="0">
                <a:cs typeface="B Nazanin" pitchFamily="2" charset="-78"/>
              </a:rPr>
              <a:t>	</a:t>
            </a:r>
            <a:r>
              <a:rPr lang="fa-IR" sz="2400" dirty="0" smtClean="0">
                <a:cs typeface="B Nazanin" pitchFamily="2" charset="-78"/>
              </a:rPr>
              <a:t>	     0   چه کسی باید کار تجزیه و تحلیل را انجام دهد		</a:t>
            </a:r>
          </a:p>
          <a:p>
            <a:endParaRPr lang="en-US" dirty="0">
              <a:cs typeface="B Titr" pitchFamily="2" charset="-78"/>
            </a:endParaRPr>
          </a:p>
        </p:txBody>
      </p:sp>
      <p:sp>
        <p:nvSpPr>
          <p:cNvPr id="5" name="Down Arrow 4"/>
          <p:cNvSpPr/>
          <p:nvPr/>
        </p:nvSpPr>
        <p:spPr>
          <a:xfrm rot="5400000">
            <a:off x="6408204" y="3753036"/>
            <a:ext cx="1080120" cy="864096"/>
          </a:xfrm>
          <a:prstGeom prst="downArrow">
            <a:avLst>
              <a:gd name="adj1" fmla="val 50000"/>
              <a:gd name="adj2" fmla="val 373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4207990499"/>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268760"/>
            <a:ext cx="7854696" cy="4680520"/>
          </a:xfrm>
        </p:spPr>
        <p:txBody>
          <a:bodyPr/>
          <a:lstStyle/>
          <a:p>
            <a:pPr rtl="1"/>
            <a:r>
              <a:rPr lang="fa-IR" dirty="0" smtClean="0">
                <a:cs typeface="B Titr" pitchFamily="2" charset="-78"/>
              </a:rPr>
              <a:t>9-2 ممیزی داخلی</a:t>
            </a:r>
          </a:p>
          <a:p>
            <a:pPr rtl="1"/>
            <a:endParaRPr lang="fa-IR" dirty="0" smtClean="0">
              <a:cs typeface="B Titr" pitchFamily="2" charset="-78"/>
            </a:endParaRPr>
          </a:p>
          <a:p>
            <a:pPr rtl="1"/>
            <a:r>
              <a:rPr lang="fa-IR" sz="2400" dirty="0" smtClean="0">
                <a:cs typeface="B Titr" pitchFamily="2" charset="-78"/>
              </a:rPr>
              <a:t> سازمان باید 		      0 </a:t>
            </a:r>
            <a:r>
              <a:rPr lang="fa-IR" sz="2400" dirty="0" smtClean="0">
                <a:cs typeface="B Nazanin" pitchFamily="2" charset="-78"/>
              </a:rPr>
              <a:t>یک برنامه ریزی ممیزی را طراحی و اجرا کند			     که شامل دوره ها و مسئولیت ها است</a:t>
            </a:r>
          </a:p>
          <a:p>
            <a:pPr rtl="1"/>
            <a:r>
              <a:rPr lang="fa-IR" sz="2400" dirty="0">
                <a:cs typeface="B Nazanin" pitchFamily="2" charset="-78"/>
              </a:rPr>
              <a:t>	</a:t>
            </a:r>
            <a:r>
              <a:rPr lang="fa-IR" sz="2400" dirty="0" smtClean="0">
                <a:cs typeface="B Nazanin" pitchFamily="2" charset="-78"/>
              </a:rPr>
              <a:t>		    0  ضوابط و محدوده را برای هر ممیزی تعریف کند			     0 از انتخاب ممیزها اطمینان حاصل کند</a:t>
            </a:r>
          </a:p>
          <a:p>
            <a:pPr rtl="1"/>
            <a:r>
              <a:rPr lang="fa-IR" sz="2400" dirty="0">
                <a:cs typeface="B Nazanin" pitchFamily="2" charset="-78"/>
              </a:rPr>
              <a:t>	</a:t>
            </a:r>
            <a:r>
              <a:rPr lang="fa-IR" sz="2400" dirty="0" smtClean="0">
                <a:cs typeface="B Nazanin" pitchFamily="2" charset="-78"/>
              </a:rPr>
              <a:t>		     0 اطمینان حاصل کند که نتایج حاصل از ممیزی      				  به مدیران مربوطه گزارش شده است</a:t>
            </a:r>
          </a:p>
          <a:p>
            <a:pPr rtl="1"/>
            <a:r>
              <a:rPr lang="fa-IR" sz="2400" dirty="0">
                <a:cs typeface="B Nazanin" pitchFamily="2" charset="-78"/>
              </a:rPr>
              <a:t>	</a:t>
            </a:r>
            <a:r>
              <a:rPr lang="fa-IR" sz="2400" dirty="0" smtClean="0">
                <a:cs typeface="B Nazanin" pitchFamily="2" charset="-78"/>
              </a:rPr>
              <a:t>		     0 اطلاعات مستندی را به عنوان مدارک انجام </a:t>
            </a:r>
          </a:p>
          <a:p>
            <a:pPr rtl="1"/>
            <a:r>
              <a:rPr lang="fa-IR" sz="2400" dirty="0">
                <a:cs typeface="B Nazanin" pitchFamily="2" charset="-78"/>
              </a:rPr>
              <a:t>	</a:t>
            </a:r>
            <a:r>
              <a:rPr lang="fa-IR" sz="2400" dirty="0" smtClean="0">
                <a:cs typeface="B Nazanin" pitchFamily="2" charset="-78"/>
              </a:rPr>
              <a:t>		      ممیزی ثبت و نگهداری کند.				</a:t>
            </a:r>
            <a:r>
              <a:rPr lang="fa-IR" sz="2400" dirty="0" smtClean="0">
                <a:cs typeface="B Titr" pitchFamily="2" charset="-78"/>
              </a:rPr>
              <a:t>	</a:t>
            </a:r>
            <a:endParaRPr lang="en-US" sz="2400" dirty="0">
              <a:cs typeface="B Titr" pitchFamily="2" charset="-78"/>
            </a:endParaRPr>
          </a:p>
        </p:txBody>
      </p:sp>
      <p:sp>
        <p:nvSpPr>
          <p:cNvPr id="4" name="Down Arrow 3"/>
          <p:cNvSpPr/>
          <p:nvPr/>
        </p:nvSpPr>
        <p:spPr>
          <a:xfrm rot="5400000">
            <a:off x="5310082" y="2078850"/>
            <a:ext cx="1296144" cy="1044116"/>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766161199"/>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785794"/>
            <a:ext cx="8763000" cy="5724644"/>
          </a:xfrm>
          <a:prstGeom prst="rect">
            <a:avLst/>
          </a:prstGeom>
          <a:noFill/>
        </p:spPr>
        <p:txBody>
          <a:bodyPr wrap="square" rtlCol="0">
            <a:spAutoFit/>
          </a:bodyPr>
          <a:lstStyle/>
          <a:p>
            <a:pPr marL="623888" algn="r" defTabSz="711200" rtl="1"/>
            <a:endParaRPr lang="fa-IR" sz="1600" dirty="0" smtClean="0">
              <a:latin typeface="Nazli" pitchFamily="2" charset="-78"/>
              <a:cs typeface="B Titr" pitchFamily="2" charset="-78"/>
            </a:endParaRPr>
          </a:p>
          <a:p>
            <a:pPr marL="623888" algn="r" defTabSz="711200" rtl="1">
              <a:buFont typeface="Wingdings" pitchFamily="2" charset="2"/>
              <a:buChar char="q"/>
            </a:pPr>
            <a:r>
              <a:rPr lang="fa-IR" sz="2000" dirty="0" smtClean="0">
                <a:latin typeface="Nazli" pitchFamily="2" charset="-78"/>
                <a:cs typeface="B Titr" pitchFamily="2" charset="-78"/>
              </a:rPr>
              <a:t> </a:t>
            </a:r>
            <a:r>
              <a:rPr lang="fa-IR" sz="2300" dirty="0" smtClean="0">
                <a:latin typeface="Nazli" pitchFamily="2" charset="-78"/>
                <a:cs typeface="B Titr" pitchFamily="2" charset="-78"/>
              </a:rPr>
              <a:t>برنامه مميزي طرح ريزي شده: </a:t>
            </a:r>
          </a:p>
          <a:p>
            <a:pPr marL="623888" algn="r" defTabSz="711200" rtl="1"/>
            <a:endParaRPr lang="fa-IR" sz="2000" dirty="0" smtClean="0">
              <a:latin typeface="Nazli" pitchFamily="2" charset="-78"/>
              <a:cs typeface="B Titr" pitchFamily="2" charset="-78"/>
            </a:endParaRPr>
          </a:p>
          <a:p>
            <a:pPr marL="1160463" indent="-80963" algn="r" defTabSz="711200" rtl="1">
              <a:spcBef>
                <a:spcPts val="1200"/>
              </a:spcBef>
              <a:buFont typeface="Wingdings" pitchFamily="2" charset="2"/>
              <a:buChar char="Ø"/>
            </a:pPr>
            <a:r>
              <a:rPr lang="fa-IR" sz="2400" dirty="0" smtClean="0">
                <a:latin typeface="Nazli" pitchFamily="2" charset="-78"/>
                <a:cs typeface="B Nazanin" pitchFamily="2" charset="-78"/>
              </a:rPr>
              <a:t> </a:t>
            </a:r>
            <a:r>
              <a:rPr lang="en-AU" sz="2400" dirty="0" smtClean="0">
                <a:latin typeface="Nazli" pitchFamily="2" charset="-78"/>
                <a:cs typeface="B Nazanin" pitchFamily="2" charset="-78"/>
              </a:rPr>
              <a:t>   </a:t>
            </a:r>
            <a:r>
              <a:rPr lang="fa-IR" sz="2400" dirty="0" smtClean="0">
                <a:latin typeface="Nazli" pitchFamily="2" charset="-78"/>
                <a:cs typeface="B Nazanin" pitchFamily="2" charset="-78"/>
              </a:rPr>
              <a:t>توجه به وضعيت و اهميت فرآيندها و حيطه هاي مورد مميزي </a:t>
            </a:r>
          </a:p>
          <a:p>
            <a:pPr marL="1160463" indent="-80963" algn="r" defTabSz="711200" rtl="1">
              <a:spcBef>
                <a:spcPts val="1200"/>
              </a:spcBef>
              <a:buFont typeface="Wingdings" pitchFamily="2" charset="2"/>
              <a:buChar char="Ø"/>
            </a:pPr>
            <a:r>
              <a:rPr lang="fa-IR" sz="2400" dirty="0" smtClean="0">
                <a:latin typeface="Nazli" pitchFamily="2" charset="-78"/>
                <a:cs typeface="B Nazanin" pitchFamily="2" charset="-78"/>
              </a:rPr>
              <a:t>    نتايج مميزي هاي قبلي </a:t>
            </a:r>
          </a:p>
          <a:p>
            <a:pPr marL="1160463" indent="-80963" algn="r" defTabSz="711200" rtl="1">
              <a:spcBef>
                <a:spcPts val="1200"/>
              </a:spcBef>
              <a:buFont typeface="Wingdings" pitchFamily="2" charset="2"/>
              <a:buChar char="Ø"/>
            </a:pPr>
            <a:r>
              <a:rPr lang="fa-IR" sz="2400" dirty="0" smtClean="0">
                <a:latin typeface="Nazli" pitchFamily="2" charset="-78"/>
                <a:cs typeface="B Nazanin" pitchFamily="2" charset="-78"/>
              </a:rPr>
              <a:t>    تعريف معيارها، دامنه، تواتر و روش مميزي </a:t>
            </a:r>
          </a:p>
          <a:p>
            <a:pPr marL="1160463" indent="-80963" algn="r" defTabSz="711200" rtl="1">
              <a:spcBef>
                <a:spcPts val="1200"/>
              </a:spcBef>
              <a:buFont typeface="Wingdings" pitchFamily="2" charset="2"/>
              <a:buChar char="Ø"/>
            </a:pPr>
            <a:r>
              <a:rPr lang="fa-IR" sz="2400" dirty="0" smtClean="0">
                <a:latin typeface="Nazli" pitchFamily="2" charset="-78"/>
                <a:cs typeface="B Nazanin" pitchFamily="2" charset="-78"/>
              </a:rPr>
              <a:t>    انتخاب مميزان </a:t>
            </a:r>
          </a:p>
          <a:p>
            <a:pPr marL="1160463" algn="r" defTabSz="711200" rtl="1"/>
            <a:endParaRPr lang="fa-IR" sz="1400" dirty="0" smtClean="0">
              <a:latin typeface="Nazli" pitchFamily="2" charset="-78"/>
              <a:cs typeface="B Titr" pitchFamily="2" charset="-78"/>
            </a:endParaRPr>
          </a:p>
          <a:p>
            <a:pPr marL="1160463" algn="r" defTabSz="711200" rtl="1"/>
            <a:endParaRPr lang="fa-IR" sz="800" dirty="0" smtClean="0">
              <a:latin typeface="Nazli" pitchFamily="2" charset="-78"/>
              <a:cs typeface="B Titr" pitchFamily="2" charset="-78"/>
            </a:endParaRPr>
          </a:p>
          <a:p>
            <a:pPr marL="623888" algn="r" defTabSz="711200" rtl="1">
              <a:buFont typeface="Wingdings" pitchFamily="2" charset="2"/>
              <a:buChar char="q"/>
            </a:pPr>
            <a:r>
              <a:rPr lang="fa-IR" sz="2000" dirty="0" smtClean="0">
                <a:latin typeface="Nazli" pitchFamily="2" charset="-78"/>
                <a:cs typeface="B Titr" pitchFamily="2" charset="-78"/>
              </a:rPr>
              <a:t> </a:t>
            </a:r>
            <a:r>
              <a:rPr lang="fa-IR" sz="2300" dirty="0" smtClean="0">
                <a:latin typeface="Nazli" pitchFamily="2" charset="-78"/>
                <a:cs typeface="B Titr" pitchFamily="2" charset="-78"/>
              </a:rPr>
              <a:t>تعيين اينکه آيا سيستم:</a:t>
            </a:r>
          </a:p>
          <a:p>
            <a:pPr marL="1528763" indent="-449263" defTabSz="711200">
              <a:spcBef>
                <a:spcPts val="1200"/>
              </a:spcBef>
              <a:buSzPct val="120000"/>
              <a:buFont typeface="Wingdings" pitchFamily="2" charset="2"/>
              <a:buChar char="Ø"/>
            </a:pPr>
            <a:r>
              <a:rPr lang="fa-IR" sz="2400" dirty="0" smtClean="0">
                <a:latin typeface="Nazli" pitchFamily="2" charset="-78"/>
                <a:cs typeface="B Nazanin" pitchFamily="2" charset="-78"/>
              </a:rPr>
              <a:t>با الزامات استاندارد، قوانين، الزامات شناسايي شده امنيت اطلاعات انطباق دارد.</a:t>
            </a:r>
          </a:p>
          <a:p>
            <a:pPr marL="1528763" indent="-449263" algn="r" defTabSz="711200" rtl="1">
              <a:spcBef>
                <a:spcPts val="1200"/>
              </a:spcBef>
              <a:buSzPct val="120000"/>
              <a:buFont typeface="Wingdings" pitchFamily="2" charset="2"/>
              <a:buChar char="Ø"/>
            </a:pPr>
            <a:r>
              <a:rPr lang="fa-IR" sz="2400" dirty="0" smtClean="0">
                <a:latin typeface="Nazli" pitchFamily="2" charset="-78"/>
                <a:cs typeface="B Nazanin" pitchFamily="2" charset="-78"/>
              </a:rPr>
              <a:t>به طرز اثربخش پياده سازي شده و نگهداري مي شود.</a:t>
            </a:r>
          </a:p>
          <a:p>
            <a:pPr marL="1528763" indent="-449263" algn="r" defTabSz="711200" rtl="1">
              <a:spcBef>
                <a:spcPts val="1200"/>
              </a:spcBef>
              <a:buSzPct val="120000"/>
              <a:buFont typeface="Wingdings" pitchFamily="2" charset="2"/>
              <a:buChar char="Ø"/>
            </a:pPr>
            <a:r>
              <a:rPr lang="fa-IR" sz="2400" dirty="0" smtClean="0">
                <a:latin typeface="Nazli" pitchFamily="2" charset="-78"/>
                <a:cs typeface="B Nazanin" pitchFamily="2" charset="-78"/>
              </a:rPr>
              <a:t>آنگونه که انتظار مي رود اجرا مي شود.</a:t>
            </a:r>
          </a:p>
        </p:txBody>
      </p:sp>
      <p:graphicFrame>
        <p:nvGraphicFramePr>
          <p:cNvPr id="480257" name="Object 1024"/>
          <p:cNvGraphicFramePr>
            <a:graphicFrameLocks noChangeAspect="1"/>
          </p:cNvGraphicFramePr>
          <p:nvPr/>
        </p:nvGraphicFramePr>
        <p:xfrm>
          <a:off x="1071538" y="2857496"/>
          <a:ext cx="1460482" cy="1327799"/>
        </p:xfrm>
        <a:graphic>
          <a:graphicData uri="http://schemas.openxmlformats.org/presentationml/2006/ole">
            <p:oleObj spid="_x0000_s524482" name="Clip" r:id="rId3" imgW="24198840" imgH="26016120" progId="">
              <p:embed/>
            </p:oleObj>
          </a:graphicData>
        </a:graphic>
      </p:graphicFrame>
    </p:spTree>
    <p:extLst>
      <p:ext uri="{BB962C8B-B14F-4D97-AF65-F5344CB8AC3E}">
        <p14:creationId xmlns="" xmlns:p14="http://schemas.microsoft.com/office/powerpoint/2010/main" val="3170603014"/>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908720"/>
            <a:ext cx="7854696" cy="5472608"/>
          </a:xfrm>
        </p:spPr>
        <p:txBody>
          <a:bodyPr/>
          <a:lstStyle/>
          <a:p>
            <a:pPr rtl="1"/>
            <a:r>
              <a:rPr lang="fa-IR" dirty="0" smtClean="0">
                <a:solidFill>
                  <a:srgbClr val="00B0F0"/>
                </a:solidFill>
                <a:cs typeface="B Titr" pitchFamily="2" charset="-78"/>
              </a:rPr>
              <a:t>9-3 بازنگری مدیریت</a:t>
            </a:r>
          </a:p>
          <a:p>
            <a:pPr rtl="1"/>
            <a:endParaRPr lang="fa-IR" dirty="0">
              <a:cs typeface="B Titr" pitchFamily="2" charset="-78"/>
            </a:endParaRPr>
          </a:p>
          <a:p>
            <a:pPr rtl="1"/>
            <a:r>
              <a:rPr lang="fa-IR" sz="2400" dirty="0" smtClean="0">
                <a:cs typeface="B Nazanin" pitchFamily="2" charset="-78"/>
              </a:rPr>
              <a:t>مدیریت ارشد باید در فواصل زمانی مناسب سیستم مدیریت امنیت اطلاعات را به منظور اطمینان ازز کارایی مورد بازنگری قرار دهد.</a:t>
            </a:r>
          </a:p>
          <a:p>
            <a:pPr rtl="1"/>
            <a:endParaRPr lang="fa-IR" sz="2400" dirty="0">
              <a:cs typeface="B Nazanin" pitchFamily="2" charset="-78"/>
            </a:endParaRPr>
          </a:p>
          <a:p>
            <a:pPr rtl="1"/>
            <a:r>
              <a:rPr lang="fa-IR" sz="2400" dirty="0" smtClean="0">
                <a:cs typeface="B Titr" pitchFamily="2" charset="-78"/>
              </a:rPr>
              <a:t>بازنگری 		   0  </a:t>
            </a:r>
            <a:r>
              <a:rPr lang="fa-IR" sz="2400" dirty="0" smtClean="0">
                <a:cs typeface="B Nazanin" pitchFamily="2" charset="-78"/>
              </a:rPr>
              <a:t>وضعیت فعالیت از زمان بارگیری</a:t>
            </a:r>
            <a:r>
              <a:rPr lang="fa-IR" sz="2400" dirty="0" smtClean="0">
                <a:cs typeface="B Titr" pitchFamily="2" charset="-78"/>
              </a:rPr>
              <a:t>	</a:t>
            </a:r>
          </a:p>
          <a:p>
            <a:pPr rtl="1"/>
            <a:r>
              <a:rPr lang="fa-IR" sz="2400" dirty="0">
                <a:cs typeface="B Titr" pitchFamily="2" charset="-78"/>
              </a:rPr>
              <a:t>	</a:t>
            </a:r>
            <a:r>
              <a:rPr lang="fa-IR" sz="2400" dirty="0" smtClean="0">
                <a:cs typeface="B Titr" pitchFamily="2" charset="-78"/>
              </a:rPr>
              <a:t>		   0 </a:t>
            </a:r>
            <a:r>
              <a:rPr lang="fa-IR" sz="2400" dirty="0" smtClean="0">
                <a:cs typeface="B Nazanin" pitchFamily="2" charset="-78"/>
              </a:rPr>
              <a:t>تغییرات در روندهای داخلی و بیرونی که با سیستم   			     مدیریت امنیت اطلاعات مربوط هستند</a:t>
            </a:r>
          </a:p>
          <a:p>
            <a:pPr rtl="1"/>
            <a:r>
              <a:rPr lang="fa-IR" sz="2400" dirty="0">
                <a:cs typeface="B Nazanin" pitchFamily="2" charset="-78"/>
              </a:rPr>
              <a:t>	</a:t>
            </a:r>
            <a:r>
              <a:rPr lang="fa-IR" sz="2400" dirty="0" smtClean="0">
                <a:cs typeface="B Nazanin" pitchFamily="2" charset="-78"/>
              </a:rPr>
              <a:t>		    0 بازخورد در مورد کارایی امنیت اطلاعات </a:t>
            </a:r>
          </a:p>
          <a:p>
            <a:pPr rtl="1"/>
            <a:r>
              <a:rPr lang="fa-IR" sz="2400" dirty="0">
                <a:cs typeface="B Nazanin" pitchFamily="2" charset="-78"/>
              </a:rPr>
              <a:t>	</a:t>
            </a:r>
            <a:r>
              <a:rPr lang="fa-IR" sz="2400" dirty="0" smtClean="0">
                <a:cs typeface="B Nazanin" pitchFamily="2" charset="-78"/>
              </a:rPr>
              <a:t>    		     0 بازخورد از سوی عوامل ذینفع</a:t>
            </a:r>
          </a:p>
          <a:p>
            <a:pPr rtl="1"/>
            <a:r>
              <a:rPr lang="fa-IR" sz="2400" dirty="0">
                <a:cs typeface="B Nazanin" pitchFamily="2" charset="-78"/>
              </a:rPr>
              <a:t>	</a:t>
            </a:r>
            <a:r>
              <a:rPr lang="fa-IR" sz="2400" dirty="0" smtClean="0">
                <a:cs typeface="B Nazanin" pitchFamily="2" charset="-78"/>
              </a:rPr>
              <a:t>		    0 نتایج ارزیابی ریسک </a:t>
            </a:r>
          </a:p>
          <a:p>
            <a:pPr rtl="1"/>
            <a:r>
              <a:rPr lang="fa-IR" sz="2400" dirty="0">
                <a:cs typeface="B Nazanin" pitchFamily="2" charset="-78"/>
              </a:rPr>
              <a:t>	</a:t>
            </a:r>
            <a:r>
              <a:rPr lang="fa-IR" sz="2400" dirty="0" smtClean="0">
                <a:cs typeface="B Nazanin" pitchFamily="2" charset="-78"/>
              </a:rPr>
              <a:t>		     0 فرصت های بهبود مستمر</a:t>
            </a:r>
            <a:endParaRPr lang="en-US" sz="2400" dirty="0">
              <a:cs typeface="B Titr" pitchFamily="2" charset="-78"/>
            </a:endParaRPr>
          </a:p>
        </p:txBody>
      </p:sp>
      <p:sp>
        <p:nvSpPr>
          <p:cNvPr id="4" name="Right Arrow 3"/>
          <p:cNvSpPr/>
          <p:nvPr/>
        </p:nvSpPr>
        <p:spPr>
          <a:xfrm rot="10800000">
            <a:off x="5508104" y="3078740"/>
            <a:ext cx="1656184" cy="638292"/>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148501592"/>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196752"/>
            <a:ext cx="7854696" cy="5184576"/>
          </a:xfrm>
        </p:spPr>
        <p:txBody>
          <a:bodyPr>
            <a:normAutofit/>
          </a:bodyPr>
          <a:lstStyle/>
          <a:p>
            <a:pPr rtl="1"/>
            <a:r>
              <a:rPr lang="fa-IR" sz="2800" dirty="0" smtClean="0">
                <a:solidFill>
                  <a:srgbClr val="FF0000"/>
                </a:solidFill>
                <a:cs typeface="B Titr" pitchFamily="2" charset="-78"/>
              </a:rPr>
              <a:t>10- بهبود</a:t>
            </a:r>
          </a:p>
          <a:p>
            <a:pPr rtl="1"/>
            <a:r>
              <a:rPr lang="fa-IR" dirty="0" smtClean="0">
                <a:solidFill>
                  <a:srgbClr val="00B0F0"/>
                </a:solidFill>
                <a:cs typeface="B Titr" pitchFamily="2" charset="-78"/>
              </a:rPr>
              <a:t>10-1 عدم انطباق و اقدامات اصلاحی</a:t>
            </a:r>
          </a:p>
          <a:p>
            <a:pPr rtl="1"/>
            <a:r>
              <a:rPr lang="fa-IR" sz="2400" dirty="0" smtClean="0">
                <a:cs typeface="B Titr" pitchFamily="2" charset="-78"/>
              </a:rPr>
              <a:t>در هنگام بروز عدم انطباق سازمان باید:</a:t>
            </a:r>
          </a:p>
          <a:p>
            <a:pPr marL="342900" indent="-342900" rtl="1">
              <a:buClr>
                <a:srgbClr val="FF0000"/>
              </a:buClr>
              <a:buFont typeface="Arial" pitchFamily="34" charset="0"/>
              <a:buChar char="•"/>
            </a:pPr>
            <a:r>
              <a:rPr lang="fa-IR" sz="2400" dirty="0" smtClean="0">
                <a:cs typeface="B Nazanin" pitchFamily="2" charset="-78"/>
              </a:rPr>
              <a:t>با شیوه های قابل اجرا به عدم انطباق  واکنش نشان دهد</a:t>
            </a:r>
          </a:p>
          <a:p>
            <a:pPr marL="342900" indent="-342900" rtl="1">
              <a:buClr>
                <a:srgbClr val="FF0000"/>
              </a:buClr>
              <a:buFont typeface="Arial" pitchFamily="34" charset="0"/>
              <a:buChar char="•"/>
            </a:pPr>
            <a:r>
              <a:rPr lang="fa-IR" sz="2400" dirty="0" smtClean="0">
                <a:cs typeface="B Nazanin" pitchFamily="2" charset="-78"/>
              </a:rPr>
              <a:t>اقدامات لازم برای از بین بردن علل عدم انطباق را به منظور جلوگیری از وقوع آن ارزیابی و پیش بینی کند</a:t>
            </a:r>
          </a:p>
          <a:p>
            <a:pPr marL="342900" indent="-342900" rtl="1">
              <a:buClr>
                <a:srgbClr val="FF0000"/>
              </a:buClr>
              <a:buFont typeface="Arial" pitchFamily="34" charset="0"/>
              <a:buChar char="•"/>
            </a:pPr>
            <a:r>
              <a:rPr lang="fa-IR" sz="2400" dirty="0" smtClean="0">
                <a:cs typeface="B Nazanin" pitchFamily="2" charset="-78"/>
              </a:rPr>
              <a:t>هر گونه اقدام لازم را مشخص کند</a:t>
            </a:r>
          </a:p>
          <a:p>
            <a:pPr marL="342900" indent="-342900" rtl="1">
              <a:buClr>
                <a:srgbClr val="FF0000"/>
              </a:buClr>
              <a:buFont typeface="Arial" pitchFamily="34" charset="0"/>
              <a:buChar char="•"/>
            </a:pPr>
            <a:r>
              <a:rPr lang="fa-IR" sz="2400" dirty="0" smtClean="0">
                <a:cs typeface="B Nazanin" pitchFamily="2" charset="-78"/>
              </a:rPr>
              <a:t>اثر بخشی اقدامات اصلاحی انجام شده را بررسی کند</a:t>
            </a:r>
          </a:p>
          <a:p>
            <a:pPr marL="342900" indent="-342900" rtl="1">
              <a:buClr>
                <a:srgbClr val="FF0000"/>
              </a:buClr>
              <a:buFont typeface="Arial" pitchFamily="34" charset="0"/>
              <a:buChar char="•"/>
            </a:pPr>
            <a:r>
              <a:rPr lang="fa-IR" sz="2400" dirty="0" smtClean="0">
                <a:cs typeface="B Nazanin" pitchFamily="2" charset="-78"/>
              </a:rPr>
              <a:t>در صورت نیاز ، تغییراتی در سیستم مدیریت امنیت اطلاعات به وجود آورد</a:t>
            </a:r>
          </a:p>
          <a:p>
            <a:pPr marL="342900" indent="-342900" rtl="1">
              <a:buClr>
                <a:srgbClr val="FF0000"/>
              </a:buClr>
              <a:buFont typeface="Arial" pitchFamily="34" charset="0"/>
              <a:buChar char="•"/>
            </a:pPr>
            <a:r>
              <a:rPr lang="fa-IR" sz="2400" dirty="0" smtClean="0">
                <a:cs typeface="B Nazanin" pitchFamily="2" charset="-78"/>
              </a:rPr>
              <a:t>ماهیت عدم انطباق و هرگونه اقدام انجام شده پس از بروز آنها</a:t>
            </a:r>
          </a:p>
          <a:p>
            <a:pPr marL="342900" indent="-342900" rtl="1">
              <a:buClr>
                <a:srgbClr val="FF0000"/>
              </a:buClr>
              <a:buFont typeface="Arial" pitchFamily="34" charset="0"/>
              <a:buChar char="•"/>
            </a:pPr>
            <a:r>
              <a:rPr lang="fa-IR" sz="2400" dirty="0" smtClean="0">
                <a:cs typeface="B Nazanin" pitchFamily="2" charset="-78"/>
              </a:rPr>
              <a:t>نتایج هر کدام از اقدامات اصلاحی انجام شده </a:t>
            </a:r>
            <a:endParaRPr lang="en-US" sz="2400" dirty="0">
              <a:cs typeface="B Nazanin" pitchFamily="2" charset="-78"/>
            </a:endParaRPr>
          </a:p>
        </p:txBody>
      </p:sp>
    </p:spTree>
    <p:extLst>
      <p:ext uri="{BB962C8B-B14F-4D97-AF65-F5344CB8AC3E}">
        <p14:creationId xmlns="" xmlns:p14="http://schemas.microsoft.com/office/powerpoint/2010/main" val="178281114"/>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381000" y="1214422"/>
            <a:ext cx="8191528"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50000"/>
              </a:lnSpc>
              <a:spcBef>
                <a:spcPct val="20000"/>
              </a:spcBef>
              <a:spcAft>
                <a:spcPts val="0"/>
              </a:spcAft>
              <a:buClrTx/>
              <a:buSzTx/>
              <a:tabLst/>
              <a:defRPr/>
            </a:pPr>
            <a:r>
              <a:rPr kumimoji="0" lang="fa-IR" sz="2800" b="0" i="0" u="none" strike="noStrike" kern="1200" cap="none" spc="0" normalizeH="0" baseline="0" noProof="0" dirty="0" smtClean="0">
                <a:ln>
                  <a:noFill/>
                </a:ln>
                <a:solidFill>
                  <a:schemeClr val="tx1"/>
                </a:solidFill>
                <a:effectLst/>
                <a:uLnTx/>
                <a:uFillTx/>
                <a:latin typeface="Nazli" pitchFamily="2" charset="-78"/>
                <a:cs typeface="B Titr" pitchFamily="2" charset="-78"/>
              </a:rPr>
              <a:t>سيستم هاي مديريت امنيت اطلاعات- </a:t>
            </a:r>
            <a:r>
              <a:rPr kumimoji="0" lang="fa-IR" sz="2800" b="0" i="0" u="sng" strike="noStrike" kern="1200" cap="none" spc="0" normalizeH="0" baseline="0" noProof="0" dirty="0" smtClean="0">
                <a:ln>
                  <a:noFill/>
                </a:ln>
                <a:solidFill>
                  <a:schemeClr val="tx1"/>
                </a:solidFill>
                <a:effectLst/>
                <a:uLnTx/>
                <a:uFillTx/>
                <a:latin typeface="Nazli" pitchFamily="2" charset="-78"/>
                <a:cs typeface="B Titr" pitchFamily="2" charset="-78"/>
              </a:rPr>
              <a:t>الزامات</a:t>
            </a:r>
            <a:endParaRPr kumimoji="0" lang="en-US" sz="2800" b="0" i="0" u="none" strike="noStrike" kern="1200" cap="none" spc="0" normalizeH="0" baseline="0" noProof="0" dirty="0" smtClean="0">
              <a:ln>
                <a:noFill/>
              </a:ln>
              <a:solidFill>
                <a:schemeClr val="tx1"/>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تخصيص الزامات بمنظور:</a:t>
            </a:r>
            <a:endParaRPr kumimoji="0" lang="en-US" sz="20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722313" lvl="2" algn="r" rtl="1">
              <a:lnSpc>
                <a:spcPct val="150000"/>
              </a:lnSpc>
              <a:spcBef>
                <a:spcPct val="20000"/>
              </a:spcBef>
              <a:buFont typeface="Arial" pitchFamily="34" charset="0"/>
              <a:buChar char="•"/>
              <a:defRPr/>
            </a:pP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ايجاد، پياده سازي، اجرا، پايش، بازنگري، نگهداري و بهبود يک سيستم مديريت امنيت اطلاعات مدون (</a:t>
            </a:r>
            <a:r>
              <a:rPr kumimoji="0" lang="en-US" sz="2000" b="0" i="0" u="none" strike="noStrike" kern="1200" cap="none" spc="0" normalizeH="0" baseline="0" noProof="0" dirty="0" smtClean="0">
                <a:ln>
                  <a:noFill/>
                </a:ln>
                <a:solidFill>
                  <a:schemeClr val="tx1"/>
                </a:solidFill>
                <a:effectLst/>
                <a:uLnTx/>
                <a:uFillTx/>
                <a:cs typeface="B Nazanin" pitchFamily="2" charset="-78"/>
              </a:rPr>
              <a:t>ISMS</a:t>
            </a: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a:t>
            </a: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en-US"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a:t>
            </a: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تعيين 114 کنترل امنيتي براي کاهش مخاطرات(پيوست الف):</a:t>
            </a:r>
            <a:endParaRPr kumimoji="0" lang="en-US" sz="20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722313" lvl="2" algn="r" rtl="1">
              <a:lnSpc>
                <a:spcPct val="150000"/>
              </a:lnSpc>
              <a:spcBef>
                <a:spcPct val="20000"/>
              </a:spcBef>
              <a:buFont typeface="Arial" pitchFamily="34" charset="0"/>
              <a:buChar char="•"/>
              <a:defRPr/>
            </a:pP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توجيه کنارگذاري کنترل ها بر</a:t>
            </a:r>
            <a:r>
              <a:rPr kumimoji="0" lang="fa-IR" sz="20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اساس ارزيابي مخاطرات</a:t>
            </a: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اطمينان دادن به مشتريان و طرف هاي ذينفع</a:t>
            </a:r>
            <a:endParaRPr kumimoji="0" lang="en-US" sz="20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722313" lvl="2" algn="r" rtl="1">
              <a:lnSpc>
                <a:spcPct val="150000"/>
              </a:lnSpc>
              <a:spcBef>
                <a:spcPct val="20000"/>
              </a:spcBef>
              <a:buFont typeface="Arial" pitchFamily="34" charset="0"/>
              <a:buChar char="•"/>
              <a:defRPr/>
            </a:pPr>
            <a:r>
              <a:rPr kumimoji="0" lang="fa-IR" sz="2000" b="0" i="0" u="sng" strike="noStrike" kern="1200" cap="none" spc="0" normalizeH="0" baseline="0" noProof="0" dirty="0" smtClean="0">
                <a:ln>
                  <a:noFill/>
                </a:ln>
                <a:solidFill>
                  <a:schemeClr val="tx1"/>
                </a:solidFill>
                <a:effectLst/>
                <a:uLnTx/>
                <a:uFillTx/>
                <a:latin typeface="Nazli" pitchFamily="2" charset="-78"/>
                <a:cs typeface="B Nazanin" pitchFamily="2" charset="-78"/>
              </a:rPr>
              <a:t> مي توان </a:t>
            </a:r>
            <a:r>
              <a:rPr kumimoji="0" lang="fa-IR" sz="20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آن را براي ارزيابي و اخذ گواهينامه استفاده کرد.</a:t>
            </a:r>
            <a:endParaRPr kumimoji="0" lang="en-US" sz="20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a:ln>
                <a:noFill/>
              </a:ln>
              <a:solidFill>
                <a:schemeClr val="tx1"/>
              </a:solidFill>
              <a:effectLst/>
              <a:uLnTx/>
              <a:uFillTx/>
              <a:latin typeface="Nazli" pitchFamily="2" charset="-78"/>
              <a:cs typeface="B Nazanin" pitchFamily="2" charset="-78"/>
            </a:endParaRPr>
          </a:p>
        </p:txBody>
      </p:sp>
      <p:sp>
        <p:nvSpPr>
          <p:cNvPr id="5" name="Rectangle 4"/>
          <p:cNvSpPr/>
          <p:nvPr/>
        </p:nvSpPr>
        <p:spPr>
          <a:xfrm>
            <a:off x="3357554" y="548680"/>
            <a:ext cx="5578456" cy="661207"/>
          </a:xfrm>
          <a:prstGeom prst="rect">
            <a:avLst/>
          </a:prstGeom>
        </p:spPr>
        <p:txBody>
          <a:bodyPr wrap="square">
            <a:spAutoFit/>
          </a:bodyPr>
          <a:lstStyle/>
          <a:p>
            <a:pPr marL="342900" lvl="0" indent="-342900">
              <a:lnSpc>
                <a:spcPct val="150000"/>
              </a:lnSpc>
              <a:spcBef>
                <a:spcPct val="20000"/>
              </a:spcBef>
              <a:defRPr/>
            </a:pPr>
            <a:r>
              <a:rPr lang="en-US" sz="2800" b="1" dirty="0" smtClean="0">
                <a:solidFill>
                  <a:prstClr val="black"/>
                </a:solidFill>
                <a:latin typeface="Times New Roman" pitchFamily="18" charset="0"/>
                <a:cs typeface="Times New Roman" pitchFamily="18" charset="0"/>
              </a:rPr>
              <a:t>ISO/IEC 27001:2013                </a:t>
            </a: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052736"/>
            <a:ext cx="7854696" cy="3928400"/>
          </a:xfrm>
        </p:spPr>
        <p:txBody>
          <a:bodyPr/>
          <a:lstStyle/>
          <a:p>
            <a:r>
              <a:rPr lang="fa-IR" dirty="0" smtClean="0">
                <a:solidFill>
                  <a:srgbClr val="00B0F0"/>
                </a:solidFill>
                <a:cs typeface="B Titr" pitchFamily="2" charset="-78"/>
              </a:rPr>
              <a:t>10-2 بهبود مستمر</a:t>
            </a:r>
          </a:p>
          <a:p>
            <a:r>
              <a:rPr lang="fa-IR" sz="2400" dirty="0" smtClean="0">
                <a:cs typeface="B Nazanin" pitchFamily="2" charset="-78"/>
              </a:rPr>
              <a:t>سازمان باید به طور مستمر کارایی، دقت و اثربخشی سیستم مدیریت امنیت اطلاعات را بهبود بخشد.</a:t>
            </a:r>
            <a:endParaRPr lang="en-US" sz="2400" dirty="0">
              <a:cs typeface="B Nazanin" pitchFamily="2" charset="-78"/>
            </a:endParaRPr>
          </a:p>
        </p:txBody>
      </p:sp>
      <p:sp>
        <p:nvSpPr>
          <p:cNvPr id="4" name="Rectangle 3"/>
          <p:cNvSpPr/>
          <p:nvPr/>
        </p:nvSpPr>
        <p:spPr>
          <a:xfrm>
            <a:off x="3563888" y="2564904"/>
            <a:ext cx="5184576" cy="4154984"/>
          </a:xfrm>
          <a:prstGeom prst="rect">
            <a:avLst/>
          </a:prstGeom>
        </p:spPr>
        <p:txBody>
          <a:bodyPr wrap="square">
            <a:spAutoFit/>
          </a:bodyPr>
          <a:lstStyle/>
          <a:p>
            <a:pPr marL="623888" defTabSz="711200"/>
            <a:r>
              <a:rPr lang="fa-IR" dirty="0">
                <a:latin typeface="Nazli" pitchFamily="2" charset="-78"/>
                <a:cs typeface="B Titr" pitchFamily="2" charset="-78"/>
              </a:rPr>
              <a:t> </a:t>
            </a:r>
            <a:r>
              <a:rPr lang="fa-IR" sz="2400" dirty="0">
                <a:latin typeface="Nazli" pitchFamily="2" charset="-78"/>
                <a:cs typeface="B Titr" pitchFamily="2" charset="-78"/>
              </a:rPr>
              <a:t>از طريق بکارگيري:</a:t>
            </a:r>
          </a:p>
          <a:p>
            <a:pPr marL="623888" defTabSz="711200"/>
            <a:endParaRPr lang="fa-IR" dirty="0">
              <a:latin typeface="Nazli" pitchFamily="2" charset="-78"/>
              <a:cs typeface="B Titr" pitchFamily="2" charset="-78"/>
            </a:endParaRPr>
          </a:p>
          <a:p>
            <a:pPr marL="1547813" indent="-285750" defTabSz="711200">
              <a:spcBef>
                <a:spcPts val="600"/>
              </a:spcBef>
              <a:buClr>
                <a:srgbClr val="FF0000"/>
              </a:buClr>
              <a:buFont typeface="Wingdings" pitchFamily="2" charset="2"/>
              <a:buChar char="Ø"/>
            </a:pPr>
            <a:r>
              <a:rPr lang="fa-IR" dirty="0">
                <a:latin typeface="Nazli" pitchFamily="2" charset="-78"/>
                <a:cs typeface="B Titr" pitchFamily="2" charset="-78"/>
              </a:rPr>
              <a:t>  </a:t>
            </a:r>
            <a:r>
              <a:rPr lang="fa-IR" sz="2400" dirty="0">
                <a:latin typeface="Nazli" pitchFamily="2" charset="-78"/>
                <a:cs typeface="B Nazanin" pitchFamily="2" charset="-78"/>
              </a:rPr>
              <a:t>خط مشي امنيت اطلاعات </a:t>
            </a:r>
          </a:p>
          <a:p>
            <a:pPr marL="1604963" indent="-342900" defTabSz="711200">
              <a:spcBef>
                <a:spcPts val="600"/>
              </a:spcBef>
              <a:buClr>
                <a:srgbClr val="FF0000"/>
              </a:buClr>
              <a:buFont typeface="Wingdings" pitchFamily="2" charset="2"/>
              <a:buChar char="Ø"/>
            </a:pPr>
            <a:r>
              <a:rPr lang="fa-IR" sz="2400" dirty="0">
                <a:latin typeface="Nazli" pitchFamily="2" charset="-78"/>
                <a:cs typeface="B Nazanin" pitchFamily="2" charset="-78"/>
              </a:rPr>
              <a:t>  اهداف امنيتي </a:t>
            </a:r>
          </a:p>
          <a:p>
            <a:pPr marL="1604963" indent="-342900" defTabSz="711200">
              <a:spcBef>
                <a:spcPts val="600"/>
              </a:spcBef>
              <a:buClr>
                <a:srgbClr val="FF0000"/>
              </a:buClr>
              <a:buFont typeface="Wingdings" pitchFamily="2" charset="2"/>
              <a:buChar char="Ø"/>
            </a:pPr>
            <a:r>
              <a:rPr lang="fa-IR" sz="2400" dirty="0">
                <a:latin typeface="Nazli" pitchFamily="2" charset="-78"/>
                <a:cs typeface="B Nazanin" pitchFamily="2" charset="-78"/>
              </a:rPr>
              <a:t>  نتايج مميزي ها </a:t>
            </a:r>
          </a:p>
          <a:p>
            <a:pPr marL="1604963" indent="-342900" defTabSz="711200">
              <a:spcBef>
                <a:spcPts val="600"/>
              </a:spcBef>
              <a:buClr>
                <a:srgbClr val="FF0000"/>
              </a:buClr>
              <a:buFont typeface="Wingdings" pitchFamily="2" charset="2"/>
              <a:buChar char="Ø"/>
            </a:pPr>
            <a:r>
              <a:rPr lang="fa-IR" sz="2400" dirty="0">
                <a:latin typeface="Nazli" pitchFamily="2" charset="-78"/>
                <a:cs typeface="B Nazanin" pitchFamily="2" charset="-78"/>
              </a:rPr>
              <a:t>  تجزيه و تحليل رويدادهاي پايش شده </a:t>
            </a:r>
          </a:p>
          <a:p>
            <a:pPr marL="1604963" indent="-342900" defTabSz="711200">
              <a:spcBef>
                <a:spcPts val="600"/>
              </a:spcBef>
              <a:buClr>
                <a:srgbClr val="FF0000"/>
              </a:buClr>
              <a:buFont typeface="Wingdings" pitchFamily="2" charset="2"/>
              <a:buChar char="Ø"/>
            </a:pPr>
            <a:r>
              <a:rPr lang="fa-IR" sz="2400" dirty="0">
                <a:latin typeface="Nazli" pitchFamily="2" charset="-78"/>
                <a:cs typeface="B Nazanin" pitchFamily="2" charset="-78"/>
              </a:rPr>
              <a:t>  اقدامات اصلاحي و پيشگيرانه </a:t>
            </a:r>
          </a:p>
          <a:p>
            <a:pPr marL="1604963" indent="-342900" defTabSz="711200">
              <a:spcBef>
                <a:spcPts val="600"/>
              </a:spcBef>
              <a:buClr>
                <a:srgbClr val="FF0000"/>
              </a:buClr>
              <a:buFont typeface="Wingdings" pitchFamily="2" charset="2"/>
              <a:buChar char="Ø"/>
            </a:pPr>
            <a:r>
              <a:rPr lang="fa-IR" sz="2400" dirty="0">
                <a:latin typeface="Nazli" pitchFamily="2" charset="-78"/>
                <a:cs typeface="B Nazanin" pitchFamily="2" charset="-78"/>
              </a:rPr>
              <a:t>  بازنگري مديريت </a:t>
            </a:r>
          </a:p>
          <a:p>
            <a:pPr marL="1262063" defTabSz="711200"/>
            <a:endParaRPr lang="en-AU" sz="2400" dirty="0">
              <a:latin typeface="Nazli" pitchFamily="2" charset="-78"/>
              <a:cs typeface="B Nazanin" pitchFamily="2" charset="-78"/>
            </a:endParaRPr>
          </a:p>
        </p:txBody>
      </p:sp>
    </p:spTree>
    <p:extLst>
      <p:ext uri="{BB962C8B-B14F-4D97-AF65-F5344CB8AC3E}">
        <p14:creationId xmlns="" xmlns:p14="http://schemas.microsoft.com/office/powerpoint/2010/main" val="274310318"/>
      </p:ext>
    </p:extLst>
  </p:cSld>
  <p:clrMapOvr>
    <a:masterClrMapping/>
  </p:clrMapOvr>
  <mc:AlternateContent xmlns:mc="http://schemas.openxmlformats.org/markup-compatibility/2006">
    <mc:Choice xmlns="" xmlns:p14="http://schemas.microsoft.com/office/powerpoint/2010/main" Requires="p14">
      <p:transition spd="slow" p14:dur="1750">
        <p:cover dir="r"/>
      </p:transition>
    </mc:Choice>
    <mc:Fallback>
      <p:transition spd="slow">
        <p:cover dir="r"/>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589553" y="1000108"/>
            <a:ext cx="9447833"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1071538" y="2209800"/>
            <a:ext cx="6319862" cy="2169825"/>
          </a:xfrm>
          <a:prstGeom prst="rect">
            <a:avLst/>
          </a:prstGeom>
        </p:spPr>
        <p:txBody>
          <a:bodyPr wrap="square">
            <a:spAutoFit/>
          </a:bodyPr>
          <a:lstStyle/>
          <a:p>
            <a:pPr algn="r" rtl="1">
              <a:lnSpc>
                <a:spcPct val="200000"/>
              </a:lnSpc>
            </a:pPr>
            <a:r>
              <a:rPr lang="fa-IR" sz="3600" b="1" dirty="0" smtClean="0">
                <a:latin typeface="Times New Roman" pitchFamily="18" charset="0"/>
                <a:cs typeface="B Nazanin" pitchFamily="2" charset="-78"/>
              </a:rPr>
              <a:t> تشريح کنترل ها و اهداف کنترلي استاندارد </a:t>
            </a:r>
            <a:r>
              <a:rPr lang="en-US" sz="3600" b="1" dirty="0" smtClean="0">
                <a:latin typeface="Times New Roman" pitchFamily="18" charset="0"/>
                <a:cs typeface="B Nazanin" pitchFamily="2" charset="-78"/>
              </a:rPr>
              <a:t>ISO/IEC 27001:2013</a:t>
            </a:r>
            <a:endParaRPr lang="fa-IR" sz="3600" dirty="0">
              <a:latin typeface="Times New Roman" pitchFamily="18" charset="0"/>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split orient="vert"/>
      </p:transition>
    </mc:Choice>
    <mc:Fallback>
      <p:transition spd="slow">
        <p:split orient="vert"/>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0"/>
          <p:cNvSpPr txBox="1">
            <a:spLocks/>
          </p:cNvSpPr>
          <p:nvPr/>
        </p:nvSpPr>
        <p:spPr>
          <a:xfrm>
            <a:off x="62057" y="254419"/>
            <a:ext cx="8662982" cy="6563475"/>
          </a:xfrm>
          <a:prstGeom prst="rect">
            <a:avLst/>
          </a:prstGeom>
        </p:spPr>
        <p:txBody>
          <a:bodyPr vert="horz" lIns="91440" tIns="45720" rIns="91440" bIns="45720" rtlCol="0" anchor="ctr">
            <a:normAutofit fontScale="97500"/>
          </a:bodyPr>
          <a:lstStyle/>
          <a:p>
            <a:pPr marL="268288" marR="0" lvl="0" indent="-268288" algn="r" defTabSz="914400" rtl="1" eaLnBrk="1" fontAlgn="auto" latinLnBrk="0" hangingPunct="1">
              <a:lnSpc>
                <a:spcPct val="100000"/>
              </a:lnSpc>
              <a:spcBef>
                <a:spcPts val="1800"/>
              </a:spcBef>
              <a:spcAft>
                <a:spcPts val="0"/>
              </a:spcAft>
              <a:buClrTx/>
              <a:buSzTx/>
              <a:tabLst/>
              <a:defRPr/>
            </a:pPr>
            <a:r>
              <a:rPr kumimoji="0" lang="fa-IR" sz="22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شامل: </a:t>
            </a:r>
          </a:p>
          <a:p>
            <a:pPr marL="268288" marR="0" lvl="0" indent="-268288" algn="r" defTabSz="914400" rtl="1" eaLnBrk="1" fontAlgn="auto" latinLnBrk="0" hangingPunct="1">
              <a:lnSpc>
                <a:spcPct val="100000"/>
              </a:lnSpc>
              <a:spcBef>
                <a:spcPts val="1800"/>
              </a:spcBef>
              <a:spcAft>
                <a:spcPts val="0"/>
              </a:spcAft>
              <a:buClrTx/>
              <a:buSzTx/>
              <a:buFont typeface="Wingdings" pitchFamily="2" charset="2"/>
              <a:buChar char="q"/>
              <a:tabLst/>
              <a:defRPr/>
            </a:pPr>
            <a:endParaRPr kumimoji="0" lang="fa-IR" sz="2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endParaRPr>
          </a:p>
          <a:p>
            <a:pPr marL="268288" marR="0" lvl="0" indent="-268288" algn="r" defTabSz="914400" rtl="1" eaLnBrk="1" fontAlgn="auto" latinLnBrk="0" hangingPunct="1">
              <a:lnSpc>
                <a:spcPct val="100000"/>
              </a:lnSpc>
              <a:spcBef>
                <a:spcPts val="1800"/>
              </a:spcBef>
              <a:spcAft>
                <a:spcPts val="0"/>
              </a:spcAft>
              <a:buClr>
                <a:schemeClr val="tx1">
                  <a:lumMod val="50000"/>
                  <a:lumOff val="50000"/>
                </a:schemeClr>
              </a:buClr>
              <a:buSzTx/>
              <a:buFont typeface="Wingdings" pitchFamily="2" charset="2"/>
              <a:buChar char="q"/>
              <a:tabLst/>
              <a:defRPr/>
            </a:pPr>
            <a:r>
              <a:rPr kumimoji="0" lang="fa-IR" sz="2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هر يک از 1</a:t>
            </a:r>
            <a:r>
              <a:rPr lang="fa-IR" sz="2200" dirty="0">
                <a:latin typeface="Nazli" pitchFamily="2" charset="-78"/>
                <a:ea typeface="+mj-ea"/>
                <a:cs typeface="B Titr" pitchFamily="2" charset="-78"/>
              </a:rPr>
              <a:t>8</a:t>
            </a:r>
            <a:r>
              <a:rPr kumimoji="0" lang="fa-IR" sz="2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دامنه مديريتي، مشتمل بر يک يا چند هدف کنترلي مي باشند. </a:t>
            </a:r>
            <a:r>
              <a:rPr kumimoji="0" lang="fa-IR" sz="2200" b="1" i="0" u="sng" strike="noStrike" kern="1200" cap="none" spc="0" normalizeH="0" baseline="0" noProof="0" dirty="0" smtClean="0">
                <a:ln>
                  <a:noFill/>
                </a:ln>
                <a:solidFill>
                  <a:schemeClr val="tx1"/>
                </a:solidFill>
                <a:effectLst/>
                <a:uLnTx/>
                <a:uFillTx/>
                <a:latin typeface="Nazli" pitchFamily="2" charset="-78"/>
                <a:ea typeface="+mj-ea"/>
                <a:cs typeface="B Titr" pitchFamily="2" charset="-78"/>
              </a:rPr>
              <a:t>در مجموع 3</a:t>
            </a:r>
            <a:r>
              <a:rPr lang="fa-IR" sz="2200" b="1" u="sng" dirty="0">
                <a:latin typeface="Nazli" pitchFamily="2" charset="-78"/>
                <a:ea typeface="+mj-ea"/>
                <a:cs typeface="B Titr" pitchFamily="2" charset="-78"/>
              </a:rPr>
              <a:t>7</a:t>
            </a:r>
            <a:r>
              <a:rPr kumimoji="0" lang="fa-IR" sz="2200" b="1" i="0" u="sng"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هدف کنترلي</a:t>
            </a:r>
          </a:p>
          <a:p>
            <a:pPr marR="0" lvl="0" algn="r" defTabSz="914400" rtl="1" eaLnBrk="1" fontAlgn="auto" latinLnBrk="0" hangingPunct="1">
              <a:lnSpc>
                <a:spcPct val="100000"/>
              </a:lnSpc>
              <a:spcBef>
                <a:spcPts val="1800"/>
              </a:spcBef>
              <a:spcAft>
                <a:spcPts val="0"/>
              </a:spcAft>
              <a:buClr>
                <a:schemeClr val="tx1">
                  <a:lumMod val="50000"/>
                  <a:lumOff val="50000"/>
                </a:schemeClr>
              </a:buClr>
              <a:buSzTx/>
              <a:tabLst/>
              <a:defRPr/>
            </a:pPr>
            <a:endParaRPr kumimoji="0" lang="fa-IR" sz="2200" b="1" i="0" u="sng" strike="noStrike" kern="1200" cap="none" spc="0" normalizeH="0" baseline="0" noProof="0" dirty="0" smtClean="0">
              <a:ln>
                <a:noFill/>
              </a:ln>
              <a:solidFill>
                <a:schemeClr val="tx1"/>
              </a:solidFill>
              <a:effectLst/>
              <a:uLnTx/>
              <a:uFillTx/>
              <a:latin typeface="Nazli" pitchFamily="2" charset="-78"/>
              <a:ea typeface="+mj-ea"/>
              <a:cs typeface="B Titr" pitchFamily="2" charset="-78"/>
            </a:endParaRPr>
          </a:p>
          <a:p>
            <a:pPr marL="342900" lvl="0" indent="-342900" algn="r" rtl="1">
              <a:spcBef>
                <a:spcPts val="1800"/>
              </a:spcBef>
              <a:buClr>
                <a:schemeClr val="tx1">
                  <a:lumMod val="50000"/>
                  <a:lumOff val="50000"/>
                </a:schemeClr>
              </a:buClr>
              <a:buFont typeface="Wingdings" pitchFamily="2" charset="2"/>
              <a:buChar char="q"/>
            </a:pPr>
            <a:r>
              <a:rPr lang="fa-IR" sz="2200" dirty="0" smtClean="0">
                <a:latin typeface="Nazli" pitchFamily="2" charset="-78"/>
                <a:ea typeface="+mj-ea"/>
                <a:cs typeface="B Titr" pitchFamily="2" charset="-78"/>
              </a:rPr>
              <a:t>هر هدف کنترلي توسط يک يا چند کنترل، پياده سازي مي شود. </a:t>
            </a:r>
            <a:r>
              <a:rPr lang="fa-IR" sz="2200" b="1" u="sng" dirty="0" smtClean="0">
                <a:latin typeface="Nazli" pitchFamily="2" charset="-78"/>
                <a:ea typeface="+mj-ea"/>
                <a:cs typeface="B Titr" pitchFamily="2" charset="-78"/>
              </a:rPr>
              <a:t>در مجموع 114 کنترل</a:t>
            </a:r>
          </a:p>
          <a:p>
            <a:pPr lvl="0">
              <a:lnSpc>
                <a:spcPct val="110000"/>
              </a:lnSpc>
              <a:spcBef>
                <a:spcPts val="3600"/>
              </a:spcBef>
            </a:pPr>
            <a:r>
              <a:rPr lang="fa-IR" sz="2000" dirty="0" smtClean="0">
                <a:latin typeface="Nazli" pitchFamily="2" charset="-78"/>
                <a:ea typeface="+mj-ea"/>
                <a:cs typeface="B Titr" pitchFamily="2" charset="-78"/>
              </a:rPr>
              <a:t> </a:t>
            </a:r>
            <a:endParaRPr kumimoji="0" lang="fa-IR" sz="2000" b="0" i="0" u="none" strike="noStrike" kern="1200" cap="none" spc="0" normalizeH="0" baseline="0" noProof="0" dirty="0">
              <a:ln>
                <a:noFill/>
              </a:ln>
              <a:solidFill>
                <a:schemeClr val="tx1"/>
              </a:solidFill>
              <a:effectLst/>
              <a:uLnTx/>
              <a:uFillTx/>
              <a:latin typeface="Nazli" pitchFamily="2" charset="-78"/>
              <a:ea typeface="+mj-ea"/>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txBox="1">
            <a:spLocks noGrp="1"/>
          </p:cNvSpPr>
          <p:nvPr>
            <p:ph type="title" idx="4294967295"/>
          </p:nvPr>
        </p:nvSpPr>
        <p:spPr>
          <a:xfrm>
            <a:off x="685800" y="613712"/>
            <a:ext cx="8610600" cy="453088"/>
          </a:xfrm>
        </p:spPr>
        <p:txBody>
          <a:bodyPr wrap="square" lIns="82945" tIns="41473" rIns="82945" bIns="41473">
            <a:spAutoFit/>
          </a:bodyPr>
          <a:lstStyle/>
          <a:p>
            <a:pPr algn="ctr" rtl="1" eaLnBrk="1" hangingPunct="1">
              <a:buSzPct val="45000"/>
              <a:buFont typeface="StarSymbol"/>
              <a:buNone/>
            </a:pPr>
            <a:r>
              <a:rPr lang="fa-IR" sz="2400" b="1" dirty="0" smtClean="0"/>
              <a:t> دامنه های مدیریتی</a:t>
            </a:r>
          </a:p>
        </p:txBody>
      </p:sp>
      <p:graphicFrame>
        <p:nvGraphicFramePr>
          <p:cNvPr id="7" name="Diagram 6"/>
          <p:cNvGraphicFramePr/>
          <p:nvPr>
            <p:extLst>
              <p:ext uri="{D42A27DB-BD31-4B8C-83A1-F6EECF244321}">
                <p14:modId xmlns="" xmlns:p14="http://schemas.microsoft.com/office/powerpoint/2010/main" val="1460818560"/>
              </p:ext>
            </p:extLst>
          </p:nvPr>
        </p:nvGraphicFramePr>
        <p:xfrm>
          <a:off x="304800" y="1295400"/>
          <a:ext cx="88392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p:cNvGraphicFramePr/>
          <p:nvPr>
            <p:extLst>
              <p:ext uri="{D42A27DB-BD31-4B8C-83A1-F6EECF244321}">
                <p14:modId xmlns="" xmlns:p14="http://schemas.microsoft.com/office/powerpoint/2010/main" val="1038412603"/>
              </p:ext>
            </p:extLst>
          </p:nvPr>
        </p:nvGraphicFramePr>
        <p:xfrm>
          <a:off x="2895600" y="2667000"/>
          <a:ext cx="3581400" cy="28194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 xmlns:p14="http://schemas.microsoft.com/office/powerpoint/2010/main" val="576784674"/>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TextBox 4"/>
          <p:cNvSpPr txBox="1"/>
          <p:nvPr/>
        </p:nvSpPr>
        <p:spPr>
          <a:xfrm>
            <a:off x="428596" y="1601689"/>
            <a:ext cx="8182004" cy="4093428"/>
          </a:xfrm>
          <a:prstGeom prst="rect">
            <a:avLst/>
          </a:prstGeom>
          <a:noFill/>
        </p:spPr>
        <p:txBody>
          <a:bodyPr wrap="square" numCol="1" rtlCol="0" anchor="b">
            <a:spAutoFit/>
          </a:bodyPr>
          <a:lstStyle/>
          <a:p>
            <a:pPr marL="623888" algn="r" defTabSz="711200" rtl="1"/>
            <a:endParaRPr lang="fa-IR" sz="2400" b="1" dirty="0" smtClean="0">
              <a:latin typeface="Nazli" pitchFamily="2" charset="-78"/>
              <a:cs typeface="B Titr" pitchFamily="2" charset="-78"/>
            </a:endParaRPr>
          </a:p>
          <a:p>
            <a:pPr marL="1081088" lvl="1" algn="r" defTabSz="711200" rtl="1"/>
            <a:r>
              <a:rPr lang="fa-IR" sz="2400" b="1" dirty="0" smtClean="0">
                <a:latin typeface="Nazli" pitchFamily="2" charset="-78"/>
                <a:cs typeface="B Titr" pitchFamily="2" charset="-78"/>
              </a:rPr>
              <a:t>الف-5-1- هدایت مدیریت برای امنیت </a:t>
            </a:r>
          </a:p>
          <a:p>
            <a:pPr marL="1081088" lvl="1" algn="r" defTabSz="711200" rtl="1"/>
            <a:r>
              <a:rPr lang="fa-IR" sz="2400" b="1" dirty="0" smtClean="0">
                <a:latin typeface="Nazli" pitchFamily="2" charset="-78"/>
                <a:cs typeface="B Titr" pitchFamily="2" charset="-78"/>
              </a:rPr>
              <a:t>                                    اطلاعات</a:t>
            </a:r>
            <a:endParaRPr lang="fa-IR" sz="2400" dirty="0" smtClean="0">
              <a:latin typeface="Nazli" pitchFamily="2" charset="-78"/>
              <a:cs typeface="B Titr" pitchFamily="2" charset="-78"/>
            </a:endParaRPr>
          </a:p>
          <a:p>
            <a:pPr marL="1250950" lvl="1" indent="-84138" algn="r" defTabSz="711200" rtl="1">
              <a:lnSpc>
                <a:spcPct val="150000"/>
              </a:lnSpc>
              <a:tabLst>
                <a:tab pos="1250950" algn="l"/>
              </a:tabLst>
            </a:pPr>
            <a:r>
              <a:rPr lang="fa-IR" sz="2200" dirty="0" smtClean="0">
                <a:latin typeface="Nazli" pitchFamily="2" charset="-78"/>
                <a:cs typeface="B Titr" pitchFamily="2" charset="-78"/>
              </a:rPr>
              <a:t>   5-1-1- سیاست های امنيت اطلاعات</a:t>
            </a:r>
          </a:p>
          <a:p>
            <a:pPr marL="1250950" lvl="1" indent="-84138" algn="r" defTabSz="711200" rtl="1">
              <a:lnSpc>
                <a:spcPct val="150000"/>
              </a:lnSpc>
              <a:tabLst>
                <a:tab pos="1250950" algn="l"/>
              </a:tabLst>
            </a:pPr>
            <a:r>
              <a:rPr lang="fa-IR" sz="2000" dirty="0" smtClean="0">
                <a:latin typeface="Nazli" pitchFamily="2" charset="-78"/>
                <a:cs typeface="B Nazanin" pitchFamily="2" charset="-78"/>
              </a:rPr>
              <a:t>تصویب و انتشار سند توسط مدیر و اطلاع به همه کارکنان و طرف های مرتبط بیرونی</a:t>
            </a:r>
          </a:p>
          <a:p>
            <a:pPr marL="1250950" lvl="1" indent="-84138" algn="r" defTabSz="711200" rtl="1">
              <a:lnSpc>
                <a:spcPct val="150000"/>
              </a:lnSpc>
              <a:tabLst>
                <a:tab pos="1250950" algn="l"/>
              </a:tabLst>
            </a:pPr>
            <a:r>
              <a:rPr lang="fa-IR" sz="2200" dirty="0" smtClean="0">
                <a:latin typeface="Nazli" pitchFamily="2" charset="-78"/>
                <a:cs typeface="B Titr" pitchFamily="2" charset="-78"/>
              </a:rPr>
              <a:t>   5-1-2- بازنگري سیاست های امنيت اطلاعات</a:t>
            </a:r>
          </a:p>
          <a:p>
            <a:pPr marL="1250950" lvl="1" algn="r" defTabSz="711200" rtl="1">
              <a:tabLst>
                <a:tab pos="1250950" algn="l"/>
              </a:tabLst>
            </a:pPr>
            <a:r>
              <a:rPr lang="fa-IR" sz="2000" dirty="0" smtClean="0">
                <a:latin typeface="Nazli" pitchFamily="2" charset="-78"/>
                <a:cs typeface="B Nazanin" pitchFamily="2" charset="-78"/>
              </a:rPr>
              <a:t>بازنگری در فواصل زمانی مشخص یا در هنگام تغییرات بارز</a:t>
            </a:r>
          </a:p>
          <a:p>
            <a:pPr marL="1546225" lvl="2" algn="r" defTabSz="711200" rtl="1">
              <a:tabLst>
                <a:tab pos="631825" algn="l"/>
              </a:tabLst>
            </a:pPr>
            <a:endParaRPr lang="fa-IR" sz="2400" dirty="0" smtClean="0">
              <a:latin typeface="Nazli" pitchFamily="2" charset="-78"/>
              <a:cs typeface="B Titr" pitchFamily="2" charset="-78"/>
            </a:endParaRPr>
          </a:p>
          <a:p>
            <a:pPr marL="631825" algn="r" defTabSz="711200" rtl="1">
              <a:tabLst>
                <a:tab pos="631825" algn="l"/>
              </a:tabLst>
            </a:pPr>
            <a:r>
              <a:rPr lang="fa-IR" sz="2400" dirty="0" smtClean="0">
                <a:latin typeface="Nazli" pitchFamily="2" charset="-78"/>
                <a:cs typeface="B Titr" pitchFamily="2" charset="-78"/>
              </a:rPr>
              <a:t>       </a:t>
            </a:r>
          </a:p>
          <a:p>
            <a:pPr marL="1250950" lvl="1" algn="r" defTabSz="711200" rtl="1">
              <a:tabLst>
                <a:tab pos="1250950" algn="l"/>
              </a:tabLst>
            </a:pPr>
            <a:r>
              <a:rPr lang="fa-IR" sz="2400" dirty="0" smtClean="0">
                <a:latin typeface="Nazli" pitchFamily="2" charset="-78"/>
                <a:cs typeface="B Titr" pitchFamily="2" charset="-78"/>
              </a:rPr>
              <a:t>      </a:t>
            </a:r>
            <a:r>
              <a:rPr lang="fa-IR" dirty="0" smtClean="0">
                <a:latin typeface="Nazli" pitchFamily="2" charset="-78"/>
                <a:cs typeface="B Titr" pitchFamily="2" charset="-78"/>
              </a:rPr>
              <a:t>  </a:t>
            </a:r>
            <a:endParaRPr lang="en-AU" dirty="0" smtClean="0">
              <a:latin typeface="Nazli" pitchFamily="2" charset="-78"/>
              <a:cs typeface="B Titr" pitchFamily="2" charset="-78"/>
            </a:endParaRPr>
          </a:p>
        </p:txBody>
      </p:sp>
      <p:pic>
        <p:nvPicPr>
          <p:cNvPr id="6" name="Picture 5" descr="1212.bmp"/>
          <p:cNvPicPr>
            <a:picLocks noChangeAspect="1"/>
          </p:cNvPicPr>
          <p:nvPr/>
        </p:nvPicPr>
        <p:blipFill>
          <a:blip r:embed="rId2" cstate="print"/>
          <a:stretch>
            <a:fillRect/>
          </a:stretch>
        </p:blipFill>
        <p:spPr>
          <a:xfrm>
            <a:off x="755576" y="1610744"/>
            <a:ext cx="1514475" cy="1571625"/>
          </a:xfrm>
          <a:prstGeom prst="rect">
            <a:avLst/>
          </a:prstGeom>
        </p:spPr>
      </p:pic>
      <p:sp>
        <p:nvSpPr>
          <p:cNvPr id="7" name="Rectangle 6"/>
          <p:cNvSpPr/>
          <p:nvPr/>
        </p:nvSpPr>
        <p:spPr>
          <a:xfrm>
            <a:off x="5013382" y="1071546"/>
            <a:ext cx="3898824"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الف-5- سیاست های امنيتي</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838200"/>
            <a:ext cx="7643866" cy="4985980"/>
          </a:xfrm>
          <a:prstGeom prst="rect">
            <a:avLst/>
          </a:prstGeom>
        </p:spPr>
        <p:txBody>
          <a:bodyPr wrap="square">
            <a:spAutoFit/>
          </a:bodyPr>
          <a:lstStyle/>
          <a:p>
            <a:pPr marL="1081088" lvl="1" indent="-812800" algn="r" defTabSz="711200" rtl="1">
              <a:spcBef>
                <a:spcPts val="600"/>
              </a:spcBef>
            </a:pPr>
            <a:endParaRPr lang="fa-IR" sz="2400" b="1" dirty="0" smtClean="0">
              <a:latin typeface="Nazli" pitchFamily="2" charset="-78"/>
              <a:cs typeface="B Titr" pitchFamily="2" charset="-78"/>
            </a:endParaRPr>
          </a:p>
          <a:p>
            <a:pPr marL="1081088" lvl="1" indent="-812800" algn="r" defTabSz="711200" rtl="1">
              <a:spcBef>
                <a:spcPts val="600"/>
              </a:spcBef>
            </a:pPr>
            <a:endParaRPr lang="fa-IR" sz="2400" b="1" dirty="0" smtClean="0">
              <a:latin typeface="Nazli" pitchFamily="2" charset="-78"/>
              <a:cs typeface="B Titr" pitchFamily="2" charset="-78"/>
            </a:endParaRPr>
          </a:p>
          <a:p>
            <a:pPr marL="1081088" lvl="1" indent="-812800" algn="r" defTabSz="711200" rtl="1">
              <a:spcBef>
                <a:spcPts val="600"/>
              </a:spcBef>
            </a:pPr>
            <a:r>
              <a:rPr lang="fa-IR" sz="2400" b="1" dirty="0" smtClean="0">
                <a:latin typeface="Nazli" pitchFamily="2" charset="-78"/>
                <a:cs typeface="B Titr" pitchFamily="2" charset="-78"/>
              </a:rPr>
              <a:t>الف-6-1- سازماندهی داخلی</a:t>
            </a:r>
          </a:p>
          <a:p>
            <a:pPr marL="1546225" lvl="2" indent="-742950" algn="r" defTabSz="711200" rtl="1">
              <a:spcBef>
                <a:spcPts val="600"/>
              </a:spcBef>
              <a:tabLst>
                <a:tab pos="712788" algn="l"/>
              </a:tabLst>
            </a:pPr>
            <a:r>
              <a:rPr lang="fa-IR" sz="2200" dirty="0" smtClean="0">
                <a:latin typeface="Nazli" pitchFamily="2" charset="-78"/>
                <a:cs typeface="B Titr" pitchFamily="2" charset="-78"/>
              </a:rPr>
              <a:t>6-1-1- نقش ها و مسئولیت ها ی امنيت اطلاعات</a:t>
            </a:r>
          </a:p>
          <a:p>
            <a:pPr marL="1546225" lvl="2" indent="-742950" algn="r" defTabSz="711200" rtl="1">
              <a:spcBef>
                <a:spcPts val="600"/>
              </a:spcBef>
              <a:tabLst>
                <a:tab pos="712788" algn="l"/>
              </a:tabLst>
            </a:pPr>
            <a:r>
              <a:rPr lang="fa-IR" sz="2000" dirty="0" smtClean="0">
                <a:latin typeface="Nazli" pitchFamily="2" charset="-78"/>
                <a:cs typeface="B Nazanin" pitchFamily="2" charset="-78"/>
              </a:rPr>
              <a:t>کنترل تمامی مسئولیت های حوزه امنیت توسط افراد مربوطه</a:t>
            </a:r>
          </a:p>
          <a:p>
            <a:pPr marL="1546225" lvl="2" indent="-742950" algn="r" defTabSz="711200" rtl="1">
              <a:spcBef>
                <a:spcPts val="600"/>
              </a:spcBef>
              <a:tabLst>
                <a:tab pos="712788" algn="l"/>
              </a:tabLst>
            </a:pPr>
            <a:r>
              <a:rPr lang="fa-IR" sz="2200" dirty="0" smtClean="0">
                <a:latin typeface="Nazli" pitchFamily="2" charset="-78"/>
                <a:cs typeface="B Titr" pitchFamily="2" charset="-78"/>
              </a:rPr>
              <a:t>6-1-2- تفکیک وظایف</a:t>
            </a:r>
          </a:p>
          <a:p>
            <a:pPr marL="1546225" lvl="2" indent="-742950" algn="r" defTabSz="711200" rtl="1">
              <a:spcBef>
                <a:spcPts val="600"/>
              </a:spcBef>
              <a:tabLst>
                <a:tab pos="712788" algn="l"/>
              </a:tabLst>
            </a:pPr>
            <a:r>
              <a:rPr lang="fa-IR" sz="2000" dirty="0" smtClean="0">
                <a:latin typeface="Nazli" pitchFamily="2" charset="-78"/>
                <a:cs typeface="B Nazanin" pitchFamily="2" charset="-78"/>
              </a:rPr>
              <a:t>کنترل با تفکیک در مسئولیت ها جهت کاهش تغییرات غیر مجاز و خطاهای غیر عمدی</a:t>
            </a:r>
          </a:p>
          <a:p>
            <a:pPr marL="1546225" lvl="2" indent="-742950" algn="r" defTabSz="711200" rtl="1">
              <a:spcBef>
                <a:spcPts val="600"/>
              </a:spcBef>
              <a:tabLst>
                <a:tab pos="712788" algn="l"/>
              </a:tabLst>
            </a:pPr>
            <a:r>
              <a:rPr lang="fa-IR" sz="2200" dirty="0" smtClean="0">
                <a:latin typeface="Nazli" pitchFamily="2" charset="-78"/>
                <a:cs typeface="B Titr" pitchFamily="2" charset="-78"/>
              </a:rPr>
              <a:t>6-1-3- ارتباط با مسئولان</a:t>
            </a:r>
          </a:p>
          <a:p>
            <a:pPr marL="1546225" lvl="2" indent="-742950" algn="r" defTabSz="711200" rtl="1">
              <a:spcBef>
                <a:spcPts val="600"/>
              </a:spcBef>
              <a:tabLst>
                <a:tab pos="712788" algn="l"/>
              </a:tabLst>
            </a:pPr>
            <a:r>
              <a:rPr lang="fa-IR" sz="2000" dirty="0" smtClean="0">
                <a:latin typeface="Nazli" pitchFamily="2" charset="-78"/>
                <a:cs typeface="B Nazanin" pitchFamily="2" charset="-78"/>
              </a:rPr>
              <a:t>کنترل ارتباطات مناسب با مسئولان سازمان</a:t>
            </a:r>
          </a:p>
          <a:p>
            <a:pPr marL="1546225" lvl="2" indent="-742950" algn="r" defTabSz="711200" rtl="1">
              <a:spcBef>
                <a:spcPts val="600"/>
              </a:spcBef>
              <a:tabLst>
                <a:tab pos="712788" algn="l"/>
              </a:tabLst>
            </a:pPr>
            <a:r>
              <a:rPr lang="fa-IR" sz="2200" dirty="0" smtClean="0">
                <a:latin typeface="Nazli" pitchFamily="2" charset="-78"/>
                <a:cs typeface="B Titr" pitchFamily="2" charset="-78"/>
              </a:rPr>
              <a:t>6-1-4- ارتباط با گروه های ذینفع</a:t>
            </a:r>
          </a:p>
          <a:p>
            <a:pPr marL="1546225" lvl="2" indent="-742950" algn="r" defTabSz="711200" rtl="1">
              <a:spcBef>
                <a:spcPts val="600"/>
              </a:spcBef>
              <a:tabLst>
                <a:tab pos="712788" algn="l"/>
              </a:tabLst>
            </a:pPr>
            <a:r>
              <a:rPr lang="fa-IR" sz="2000" dirty="0" smtClean="0">
                <a:latin typeface="Nazli" pitchFamily="2" charset="-78"/>
                <a:cs typeface="B Nazanin" pitchFamily="2" charset="-78"/>
              </a:rPr>
              <a:t>ارتباطات مناسب با گروه های ذینفع  و سایر متخصصان در حوزه امنیت</a:t>
            </a:r>
          </a:p>
          <a:p>
            <a:pPr marL="1538288" lvl="2" algn="r" defTabSz="711200" rtl="1">
              <a:tabLst>
                <a:tab pos="712788" algn="l"/>
              </a:tabLst>
            </a:pPr>
            <a:endParaRPr lang="fa-IR" sz="2400" b="1" dirty="0" smtClean="0">
              <a:latin typeface="Nazli" pitchFamily="2" charset="-78"/>
              <a:cs typeface="B Titr" pitchFamily="2" charset="-78"/>
            </a:endParaRPr>
          </a:p>
        </p:txBody>
      </p:sp>
      <p:sp>
        <p:nvSpPr>
          <p:cNvPr id="5" name="Rectangle 4"/>
          <p:cNvSpPr/>
          <p:nvPr/>
        </p:nvSpPr>
        <p:spPr>
          <a:xfrm>
            <a:off x="3347864" y="1118360"/>
            <a:ext cx="4825360"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الف-6-سازماندهی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692696"/>
            <a:ext cx="8712968" cy="5355312"/>
          </a:xfrm>
          <a:prstGeom prst="rect">
            <a:avLst/>
          </a:prstGeom>
        </p:spPr>
        <p:txBody>
          <a:bodyPr wrap="square">
            <a:spAutoFit/>
          </a:bodyPr>
          <a:lstStyle/>
          <a:p>
            <a:endParaRPr lang="fa-IR" dirty="0"/>
          </a:p>
          <a:p>
            <a:r>
              <a:rPr lang="fa-IR" sz="2400" dirty="0">
                <a:cs typeface="B Titr" pitchFamily="2" charset="-78"/>
              </a:rPr>
              <a:t>6-1-5- امنیت اطلاعات در </a:t>
            </a:r>
            <a:r>
              <a:rPr lang="fa-IR" sz="2400" dirty="0" smtClean="0">
                <a:cs typeface="B Titr" pitchFamily="2" charset="-78"/>
              </a:rPr>
              <a:t>مدیریت </a:t>
            </a:r>
            <a:r>
              <a:rPr lang="fa-IR" sz="2400" dirty="0">
                <a:cs typeface="B Titr" pitchFamily="2" charset="-78"/>
              </a:rPr>
              <a:t>پروژه</a:t>
            </a:r>
          </a:p>
          <a:p>
            <a:r>
              <a:rPr lang="fa-IR" sz="2000" dirty="0" smtClean="0">
                <a:cs typeface="B Nazanin" pitchFamily="2" charset="-78"/>
              </a:rPr>
              <a:t>توجه به امنیت اطلاعات در پروژه ها بدون توجه به نوع پروژه</a:t>
            </a:r>
            <a:endParaRPr lang="en-US" sz="2000" dirty="0">
              <a:cs typeface="B Nazanin" pitchFamily="2" charset="-78"/>
            </a:endParaRPr>
          </a:p>
          <a:p>
            <a:endParaRPr lang="en-US" sz="2000" dirty="0" smtClean="0">
              <a:cs typeface="B Nazanin" pitchFamily="2" charset="-78"/>
            </a:endParaRPr>
          </a:p>
          <a:p>
            <a:r>
              <a:rPr lang="fa-IR" sz="2600" dirty="0" smtClean="0">
                <a:cs typeface="B Titr" pitchFamily="2" charset="-78"/>
              </a:rPr>
              <a:t>الف-6-2-ابزار های همراه و دور کاری</a:t>
            </a:r>
          </a:p>
          <a:p>
            <a:endParaRPr lang="fa-IR" sz="2600" dirty="0" smtClean="0">
              <a:cs typeface="B Titr" pitchFamily="2" charset="-78"/>
            </a:endParaRPr>
          </a:p>
          <a:p>
            <a:r>
              <a:rPr lang="fa-IR" sz="2400" dirty="0" smtClean="0">
                <a:cs typeface="B Titr" pitchFamily="2" charset="-78"/>
              </a:rPr>
              <a:t>     6-2-1- سیاست های ابزار همراه</a:t>
            </a:r>
          </a:p>
          <a:p>
            <a:r>
              <a:rPr lang="fa-IR" sz="2400" dirty="0">
                <a:cs typeface="B Titr" pitchFamily="2" charset="-78"/>
              </a:rPr>
              <a:t> </a:t>
            </a:r>
            <a:r>
              <a:rPr lang="fa-IR" sz="2400" dirty="0" smtClean="0">
                <a:cs typeface="B Titr" pitchFamily="2" charset="-78"/>
              </a:rPr>
              <a:t>     </a:t>
            </a:r>
            <a:r>
              <a:rPr lang="fa-IR" sz="2000" dirty="0" smtClean="0">
                <a:cs typeface="B Nazanin" pitchFamily="2" charset="-78"/>
              </a:rPr>
              <a:t>سیاست و شاخص های پشتیبانی امنیتی منطبق بر نیازهای مدیریت و ریسک های ناشی  از استفاده از ابزار                           های همراه  باشد. </a:t>
            </a:r>
          </a:p>
          <a:p>
            <a:r>
              <a:rPr lang="fa-IR" sz="2000" dirty="0">
                <a:cs typeface="B Nazanin" pitchFamily="2" charset="-78"/>
              </a:rPr>
              <a:t> </a:t>
            </a:r>
            <a:r>
              <a:rPr lang="fa-IR" sz="2000" dirty="0" smtClean="0">
                <a:cs typeface="B Nazanin" pitchFamily="2" charset="-78"/>
              </a:rPr>
              <a:t>   </a:t>
            </a:r>
            <a:r>
              <a:rPr lang="fa-IR" sz="2400" dirty="0" smtClean="0">
                <a:cs typeface="B Titr" pitchFamily="2" charset="-78"/>
              </a:rPr>
              <a:t>6-2-2- دور کاری</a:t>
            </a:r>
          </a:p>
          <a:p>
            <a:r>
              <a:rPr lang="fa-IR" sz="2400" dirty="0">
                <a:cs typeface="B Titr" pitchFamily="2" charset="-78"/>
              </a:rPr>
              <a:t> </a:t>
            </a:r>
            <a:r>
              <a:rPr lang="fa-IR" sz="2400" dirty="0" smtClean="0">
                <a:cs typeface="B Titr" pitchFamily="2" charset="-78"/>
              </a:rPr>
              <a:t> </a:t>
            </a:r>
            <a:r>
              <a:rPr lang="fa-IR" sz="2000" dirty="0" smtClean="0">
                <a:cs typeface="B Nazanin" pitchFamily="2" charset="-78"/>
              </a:rPr>
              <a:t>ایجاد برنامه مشخص در زمینه امنیت اطلاعات برای حفظ اطلاعات در سرورهایی که برای دور کاری استفاده می شوند.</a:t>
            </a:r>
            <a:endParaRPr lang="fa-IR" sz="2400" dirty="0" smtClean="0">
              <a:cs typeface="B Titr" pitchFamily="2" charset="-78"/>
            </a:endParaRPr>
          </a:p>
          <a:p>
            <a:endParaRPr lang="fa-IR" sz="2400" dirty="0" smtClean="0">
              <a:cs typeface="B Titr" pitchFamily="2" charset="-78"/>
            </a:endParaRPr>
          </a:p>
          <a:p>
            <a:r>
              <a:rPr lang="fa-IR" sz="2400" dirty="0" smtClean="0">
                <a:cs typeface="B Titr" pitchFamily="2" charset="-78"/>
              </a:rPr>
              <a:t> </a:t>
            </a:r>
          </a:p>
          <a:p>
            <a:r>
              <a:rPr lang="fa-IR" sz="2400" dirty="0">
                <a:cs typeface="B Titr" pitchFamily="2" charset="-78"/>
              </a:rPr>
              <a:t> </a:t>
            </a:r>
            <a:r>
              <a:rPr lang="fa-IR" sz="2400" dirty="0" smtClean="0">
                <a:cs typeface="B Titr" pitchFamily="2" charset="-78"/>
              </a:rPr>
              <a:t>                    </a:t>
            </a:r>
            <a:endParaRPr lang="fa-IR" sz="2400"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4453" y="838199"/>
            <a:ext cx="8582108" cy="7755969"/>
          </a:xfrm>
          <a:prstGeom prst="rect">
            <a:avLst/>
          </a:prstGeom>
        </p:spPr>
        <p:txBody>
          <a:bodyPr wrap="square">
            <a:spAutoFit/>
          </a:bodyPr>
          <a:lstStyle/>
          <a:p>
            <a:pPr marL="1081088" lvl="1" indent="-812800" algn="r" defTabSz="711200" rtl="1">
              <a:spcBef>
                <a:spcPts val="600"/>
              </a:spcBef>
              <a:tabLst>
                <a:tab pos="712788" algn="l"/>
              </a:tabLst>
            </a:pPr>
            <a:endParaRPr lang="en-US" sz="2400" b="1" dirty="0" smtClean="0">
              <a:latin typeface="Nazli" pitchFamily="2" charset="-78"/>
              <a:cs typeface="B Titr" pitchFamily="2" charset="-78"/>
            </a:endParaRPr>
          </a:p>
          <a:p>
            <a:pPr marL="1081088" lvl="1" indent="-812800" algn="r" defTabSz="711200" rtl="1">
              <a:spcBef>
                <a:spcPts val="600"/>
              </a:spcBef>
              <a:tabLst>
                <a:tab pos="712788" algn="l"/>
              </a:tabLst>
            </a:pPr>
            <a:r>
              <a:rPr lang="fa-IR" sz="2600" b="1" dirty="0" smtClean="0">
                <a:latin typeface="Nazli" pitchFamily="2" charset="-78"/>
                <a:cs typeface="B Titr" pitchFamily="2" charset="-78"/>
              </a:rPr>
              <a:t>الف-7-1- پیش از استخدام</a:t>
            </a:r>
          </a:p>
          <a:p>
            <a:pPr marL="1546225" lvl="2" indent="-742950" algn="r" defTabSz="711200" rtl="1">
              <a:spcBef>
                <a:spcPts val="600"/>
              </a:spcBef>
              <a:tabLst>
                <a:tab pos="712788" algn="l"/>
              </a:tabLst>
            </a:pPr>
            <a:r>
              <a:rPr lang="fa-IR" sz="2400" dirty="0" smtClean="0">
                <a:latin typeface="Nazli" pitchFamily="2" charset="-78"/>
                <a:cs typeface="B Titr" pitchFamily="2" charset="-78"/>
              </a:rPr>
              <a:t>7-1-1- گزینش</a:t>
            </a:r>
            <a:endParaRPr lang="en-US" sz="2400" dirty="0" smtClean="0">
              <a:latin typeface="Nazli" pitchFamily="2" charset="-78"/>
              <a:cs typeface="B Titr" pitchFamily="2" charset="-78"/>
            </a:endParaRPr>
          </a:p>
          <a:p>
            <a:pPr marL="1546225" lvl="2" indent="-742950" algn="r" defTabSz="711200" rtl="1">
              <a:spcBef>
                <a:spcPts val="600"/>
              </a:spcBef>
              <a:tabLst>
                <a:tab pos="712788" algn="l"/>
              </a:tabLst>
            </a:pPr>
            <a:r>
              <a:rPr lang="fa-IR" sz="2000" dirty="0" smtClean="0">
                <a:latin typeface="Nazli" pitchFamily="2" charset="-78"/>
                <a:cs typeface="B Nazanin" pitchFamily="2" charset="-78"/>
              </a:rPr>
              <a:t>سوابق داطلبان مطابق با قوانین و اصول اخلاقی و متناسب با الزامات کسب و کار</a:t>
            </a:r>
          </a:p>
          <a:p>
            <a:pPr marL="1546225" lvl="2" indent="-742950" algn="r" defTabSz="711200" rtl="1">
              <a:spcBef>
                <a:spcPts val="600"/>
              </a:spcBef>
              <a:tabLst>
                <a:tab pos="712788" algn="l"/>
              </a:tabLst>
            </a:pPr>
            <a:r>
              <a:rPr lang="fa-IR" sz="2400" dirty="0" smtClean="0">
                <a:latin typeface="Nazli" pitchFamily="2" charset="-78"/>
                <a:cs typeface="B Titr" pitchFamily="2" charset="-78"/>
              </a:rPr>
              <a:t>7-1-2- ضوابط و شرایط استخدام</a:t>
            </a:r>
          </a:p>
          <a:p>
            <a:pPr marL="1546225" lvl="2" indent="-742950" algn="r" defTabSz="711200" rtl="1">
              <a:spcBef>
                <a:spcPts val="600"/>
              </a:spcBef>
              <a:tabLst>
                <a:tab pos="712788" algn="l"/>
              </a:tabLst>
            </a:pPr>
            <a:r>
              <a:rPr lang="fa-IR" sz="2000" dirty="0" smtClean="0">
                <a:latin typeface="Nazli" pitchFamily="2" charset="-78"/>
                <a:cs typeface="B Nazanin" pitchFamily="2" charset="-78"/>
              </a:rPr>
              <a:t>مشخص بودن مسئولیت ها در قرارداد همکاری با کارکنان</a:t>
            </a:r>
          </a:p>
          <a:p>
            <a:pPr marL="290513" lvl="2" indent="-58738" algn="r" defTabSz="711200" rtl="1">
              <a:spcBef>
                <a:spcPts val="600"/>
              </a:spcBef>
              <a:tabLst>
                <a:tab pos="712788" algn="l"/>
              </a:tabLst>
            </a:pPr>
            <a:r>
              <a:rPr lang="fa-IR" sz="2600" dirty="0" smtClean="0">
                <a:latin typeface="Nazli" pitchFamily="2" charset="-78"/>
                <a:cs typeface="B Titr" pitchFamily="2" charset="-78"/>
              </a:rPr>
              <a:t>الف-7-2-در حین استخدام و همکاری</a:t>
            </a:r>
          </a:p>
          <a:p>
            <a:pPr marL="290513" lvl="2" indent="-58738" algn="r" defTabSz="711200" rtl="1">
              <a:spcBef>
                <a:spcPts val="600"/>
              </a:spcBef>
              <a:tabLst>
                <a:tab pos="712788" algn="l"/>
              </a:tabLst>
            </a:pPr>
            <a:r>
              <a:rPr lang="fa-IR" sz="2600" dirty="0">
                <a:latin typeface="Nazli" pitchFamily="2" charset="-78"/>
                <a:cs typeface="B Titr" pitchFamily="2" charset="-78"/>
              </a:rPr>
              <a:t> </a:t>
            </a:r>
            <a:r>
              <a:rPr lang="fa-IR" sz="2600" dirty="0" smtClean="0">
                <a:latin typeface="Nazli" pitchFamily="2" charset="-78"/>
                <a:cs typeface="B Titr" pitchFamily="2" charset="-78"/>
              </a:rPr>
              <a:t>        7</a:t>
            </a:r>
            <a:r>
              <a:rPr lang="fa-IR" sz="2400" dirty="0" smtClean="0">
                <a:latin typeface="Nazli" pitchFamily="2" charset="-78"/>
                <a:cs typeface="B Titr" pitchFamily="2" charset="-78"/>
              </a:rPr>
              <a:t>-2-1-مسئولیت های مدیریتی</a:t>
            </a:r>
          </a:p>
          <a:p>
            <a:pPr marL="290513" lvl="2" indent="-58738" algn="r" defTabSz="711200" rtl="1">
              <a:spcBef>
                <a:spcPts val="600"/>
              </a:spcBef>
              <a:tabLst>
                <a:tab pos="712788" algn="l"/>
              </a:tabLst>
            </a:pPr>
            <a:r>
              <a:rPr lang="fa-IR" sz="2600" dirty="0" smtClean="0">
                <a:latin typeface="Nazli" pitchFamily="2" charset="-78"/>
                <a:cs typeface="B Titr" pitchFamily="2" charset="-78"/>
              </a:rPr>
              <a:t>       </a:t>
            </a:r>
            <a:r>
              <a:rPr lang="fa-IR" sz="2000" dirty="0" smtClean="0">
                <a:latin typeface="Nazli" pitchFamily="2" charset="-78"/>
                <a:cs typeface="B Nazanin" pitchFamily="2" charset="-78"/>
              </a:rPr>
              <a:t>موظف کردن کارکنان به اجرا کردن اصول امنیت اطلاعات مطابق با سیاست ها</a:t>
            </a:r>
          </a:p>
          <a:p>
            <a:pPr marL="290513" lvl="2" indent="-58738" algn="r" defTabSz="711200" rtl="1">
              <a:spcBef>
                <a:spcPts val="600"/>
              </a:spcBef>
              <a:tabLst>
                <a:tab pos="712788"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7-2-2-آموزش، انتقال دانش و تجربه ها در زمینه امنیت اطلاعات</a:t>
            </a:r>
          </a:p>
          <a:p>
            <a:pPr marL="290513" lvl="2" indent="-58738" algn="r" defTabSz="711200" rtl="1">
              <a:spcBef>
                <a:spcPts val="600"/>
              </a:spcBef>
              <a:tabLst>
                <a:tab pos="712788"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برخورداری  کارکنان از تجربه های لازم و آگاهی نسبت به سیاست ها و فرآیند های جدید</a:t>
            </a:r>
          </a:p>
          <a:p>
            <a:pPr marL="290513" lvl="2" indent="-58738" algn="r" defTabSz="711200" rtl="1">
              <a:spcBef>
                <a:spcPts val="600"/>
              </a:spcBef>
              <a:tabLst>
                <a:tab pos="712788"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endParaRPr lang="fa-IR" sz="2600" dirty="0" smtClean="0">
              <a:latin typeface="Nazli" pitchFamily="2" charset="-78"/>
              <a:cs typeface="B Titr" pitchFamily="2" charset="-78"/>
            </a:endParaRPr>
          </a:p>
          <a:p>
            <a:pPr marL="290513" lvl="2" indent="-58738" algn="r" defTabSz="711200" rtl="1">
              <a:spcBef>
                <a:spcPts val="600"/>
              </a:spcBef>
              <a:tabLst>
                <a:tab pos="712788" algn="l"/>
              </a:tabLst>
            </a:pPr>
            <a:endParaRPr lang="fa-IR" sz="2600" dirty="0" smtClean="0">
              <a:latin typeface="Nazli" pitchFamily="2" charset="-78"/>
              <a:cs typeface="B Titr" pitchFamily="2" charset="-78"/>
            </a:endParaRPr>
          </a:p>
          <a:p>
            <a:pPr marL="290513" lvl="2" indent="-58738" algn="r" defTabSz="711200" rtl="1">
              <a:spcBef>
                <a:spcPts val="600"/>
              </a:spcBef>
              <a:tabLst>
                <a:tab pos="712788" algn="l"/>
              </a:tabLst>
            </a:pPr>
            <a:endParaRPr lang="fa-IR" sz="2400" dirty="0" smtClean="0">
              <a:latin typeface="Nazli" pitchFamily="2" charset="-78"/>
              <a:cs typeface="B Titr" pitchFamily="2" charset="-78"/>
            </a:endParaRPr>
          </a:p>
          <a:p>
            <a:pPr marL="290513" lvl="2" indent="-58738" algn="r" defTabSz="711200" rtl="1">
              <a:spcBef>
                <a:spcPts val="600"/>
              </a:spcBef>
              <a:tabLst>
                <a:tab pos="712788"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p>
          <a:p>
            <a:pPr marL="231775" lvl="2" indent="58738" algn="r" defTabSz="711200" rtl="1">
              <a:spcBef>
                <a:spcPts val="600"/>
              </a:spcBef>
              <a:tabLst>
                <a:tab pos="712788" algn="l"/>
              </a:tabLst>
            </a:pPr>
            <a:endParaRPr lang="fa-IR" sz="2000" dirty="0" smtClean="0">
              <a:latin typeface="Nazli" pitchFamily="2" charset="-78"/>
              <a:cs typeface="B Nazanin" pitchFamily="2" charset="-78"/>
            </a:endParaRPr>
          </a:p>
          <a:p>
            <a:pPr marL="1546225" lvl="2" indent="-742950" algn="r" defTabSz="711200">
              <a:spcBef>
                <a:spcPts val="600"/>
              </a:spcBef>
              <a:tabLst>
                <a:tab pos="712788" algn="l"/>
              </a:tabLst>
            </a:pPr>
            <a:endParaRPr lang="fa-IR" sz="2000" dirty="0" smtClean="0">
              <a:latin typeface="Nazli" pitchFamily="2" charset="-78"/>
              <a:cs typeface="B Nazanin" pitchFamily="2" charset="-78"/>
            </a:endParaRPr>
          </a:p>
          <a:p>
            <a:pPr marL="1538288" lvl="2" algn="r" defTabSz="711200" rtl="1">
              <a:tabLst>
                <a:tab pos="712788" algn="l"/>
              </a:tabLst>
            </a:pPr>
            <a:endParaRPr lang="fa-IR" sz="2400" b="1" dirty="0" smtClean="0">
              <a:latin typeface="Nazli" pitchFamily="2" charset="-78"/>
              <a:cs typeface="B Titr" pitchFamily="2" charset="-78"/>
            </a:endParaRPr>
          </a:p>
        </p:txBody>
      </p:sp>
      <p:sp>
        <p:nvSpPr>
          <p:cNvPr id="5" name="Rectangle 4"/>
          <p:cNvSpPr/>
          <p:nvPr/>
        </p:nvSpPr>
        <p:spPr>
          <a:xfrm>
            <a:off x="4067944" y="576589"/>
            <a:ext cx="3900427"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الف-7-</a:t>
            </a:r>
            <a:r>
              <a:rPr lang="en-AU" sz="2800" b="1" dirty="0" smtClean="0">
                <a:solidFill>
                  <a:srgbClr val="00B0F0"/>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امنیت منابع انسانی</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1071546"/>
            <a:ext cx="8501122" cy="830997"/>
          </a:xfrm>
          <a:prstGeom prst="rect">
            <a:avLst/>
          </a:prstGeom>
        </p:spPr>
        <p:txBody>
          <a:bodyPr wrap="square">
            <a:spAutoFit/>
          </a:bodyPr>
          <a:lstStyle/>
          <a:p>
            <a:pPr marL="631825" lvl="4" algn="r" defTabSz="711200" rtl="1">
              <a:tabLst>
                <a:tab pos="631825" algn="l"/>
              </a:tabLst>
            </a:pPr>
            <a:endParaRPr lang="fa-IR" sz="2400" b="1" dirty="0" smtClean="0">
              <a:latin typeface="Nazli" pitchFamily="2" charset="-78"/>
              <a:cs typeface="B Titr" pitchFamily="2" charset="-78"/>
            </a:endParaRPr>
          </a:p>
          <a:p>
            <a:pPr marL="1089025" lvl="5" algn="r" defTabSz="711200" rtl="1">
              <a:tabLst>
                <a:tab pos="631825" algn="l"/>
              </a:tabLst>
            </a:pPr>
            <a:endParaRPr lang="fa-IR" sz="2400" b="1" dirty="0" smtClean="0">
              <a:latin typeface="Nazli" pitchFamily="2" charset="-78"/>
              <a:cs typeface="B Titr" pitchFamily="2" charset="-78"/>
            </a:endParaRPr>
          </a:p>
        </p:txBody>
      </p:sp>
      <p:graphicFrame>
        <p:nvGraphicFramePr>
          <p:cNvPr id="5" name="Object 2"/>
          <p:cNvGraphicFramePr>
            <a:graphicFrameLocks noChangeAspect="1"/>
          </p:cNvGraphicFramePr>
          <p:nvPr/>
        </p:nvGraphicFramePr>
        <p:xfrm>
          <a:off x="428596" y="4929198"/>
          <a:ext cx="1776759" cy="1495439"/>
        </p:xfrm>
        <a:graphic>
          <a:graphicData uri="http://schemas.openxmlformats.org/presentationml/2006/ole">
            <p:oleObj spid="_x0000_s351563" name="Clip" r:id="rId3" imgW="4675367" imgH="3934305" progId="">
              <p:embed/>
            </p:oleObj>
          </a:graphicData>
        </a:graphic>
      </p:graphicFrame>
      <p:sp>
        <p:nvSpPr>
          <p:cNvPr id="6" name="Rectangle 5"/>
          <p:cNvSpPr/>
          <p:nvPr/>
        </p:nvSpPr>
        <p:spPr>
          <a:xfrm>
            <a:off x="285720" y="714357"/>
            <a:ext cx="8246720" cy="7571303"/>
          </a:xfrm>
          <a:prstGeom prst="rect">
            <a:avLst/>
          </a:prstGeom>
        </p:spPr>
        <p:txBody>
          <a:bodyPr wrap="square">
            <a:spAutoFit/>
          </a:bodyPr>
          <a:lstStyle/>
          <a:p>
            <a:r>
              <a:rPr lang="fa-IR" sz="2800" b="1" dirty="0" smtClean="0">
                <a:solidFill>
                  <a:prstClr val="black"/>
                </a:solidFill>
                <a:latin typeface="Nazli" pitchFamily="2" charset="-78"/>
                <a:cs typeface="B Titr" pitchFamily="2" charset="-78"/>
              </a:rPr>
              <a:t> </a:t>
            </a:r>
            <a:r>
              <a:rPr lang="fa-IR" sz="2800" b="1" dirty="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        </a:t>
            </a:r>
            <a:r>
              <a:rPr lang="fa-IR" sz="2400" b="1" dirty="0" smtClean="0">
                <a:solidFill>
                  <a:prstClr val="black"/>
                </a:solidFill>
                <a:latin typeface="Nazli" pitchFamily="2" charset="-78"/>
                <a:cs typeface="B Titr" pitchFamily="2" charset="-78"/>
              </a:rPr>
              <a:t>7-2-7-روند انظباتی</a:t>
            </a:r>
          </a:p>
          <a:p>
            <a:r>
              <a:rPr lang="fa-IR" sz="2400" b="1" dirty="0">
                <a:solidFill>
                  <a:prstClr val="black"/>
                </a:solidFill>
                <a:latin typeface="Nazli" pitchFamily="2" charset="-78"/>
                <a:cs typeface="B Titr" pitchFamily="2" charset="-78"/>
              </a:rPr>
              <a:t> </a:t>
            </a:r>
            <a:r>
              <a:rPr lang="fa-IR" sz="2400" b="1" dirty="0" smtClean="0">
                <a:solidFill>
                  <a:prstClr val="black"/>
                </a:solidFill>
                <a:latin typeface="Nazli" pitchFamily="2" charset="-78"/>
                <a:cs typeface="B Titr" pitchFamily="2" charset="-78"/>
              </a:rPr>
              <a:t>              </a:t>
            </a:r>
            <a:r>
              <a:rPr lang="fa-IR" sz="2000" dirty="0" smtClean="0">
                <a:solidFill>
                  <a:prstClr val="black"/>
                </a:solidFill>
                <a:latin typeface="Nazli" pitchFamily="2" charset="-78"/>
                <a:cs typeface="B Nazanin" pitchFamily="2" charset="-78"/>
              </a:rPr>
              <a:t>برخورداری سازمان از فرآیند انظباتی مشخص</a:t>
            </a:r>
          </a:p>
          <a:p>
            <a:endParaRPr lang="fa-IR" sz="2000" dirty="0">
              <a:solidFill>
                <a:prstClr val="black"/>
              </a:solidFill>
              <a:latin typeface="Nazli" pitchFamily="2" charset="-78"/>
              <a:cs typeface="B Nazanin" pitchFamily="2" charset="-78"/>
            </a:endParaRPr>
          </a:p>
          <a:p>
            <a:r>
              <a:rPr lang="fa-IR" sz="2600" b="1" dirty="0" smtClean="0">
                <a:solidFill>
                  <a:prstClr val="black"/>
                </a:solidFill>
                <a:latin typeface="Nazli" pitchFamily="2" charset="-78"/>
                <a:cs typeface="B Titr" pitchFamily="2" charset="-78"/>
              </a:rPr>
              <a:t>       الف-7-3-خاتمه یا تغییر روند همکاری</a:t>
            </a:r>
          </a:p>
          <a:p>
            <a:endParaRPr lang="fa-IR" sz="2600" b="1" dirty="0" smtClean="0">
              <a:solidFill>
                <a:prstClr val="black"/>
              </a:solidFill>
              <a:latin typeface="Nazli" pitchFamily="2" charset="-78"/>
              <a:cs typeface="B Titr" pitchFamily="2" charset="-78"/>
            </a:endParaRPr>
          </a:p>
          <a:p>
            <a:r>
              <a:rPr lang="fa-IR" sz="2600" b="1" dirty="0">
                <a:solidFill>
                  <a:prstClr val="black"/>
                </a:solidFill>
                <a:latin typeface="Nazli" pitchFamily="2" charset="-78"/>
                <a:cs typeface="B Titr" pitchFamily="2" charset="-78"/>
              </a:rPr>
              <a:t> </a:t>
            </a:r>
            <a:r>
              <a:rPr lang="fa-IR" sz="2600" b="1" dirty="0" smtClean="0">
                <a:solidFill>
                  <a:prstClr val="black"/>
                </a:solidFill>
                <a:latin typeface="Nazli" pitchFamily="2" charset="-78"/>
                <a:cs typeface="B Titr" pitchFamily="2" charset="-78"/>
              </a:rPr>
              <a:t>            </a:t>
            </a:r>
            <a:r>
              <a:rPr lang="fa-IR" sz="2400" dirty="0" smtClean="0">
                <a:solidFill>
                  <a:prstClr val="black"/>
                </a:solidFill>
                <a:latin typeface="Nazli" pitchFamily="2" charset="-78"/>
                <a:cs typeface="B Titr" pitchFamily="2" charset="-78"/>
              </a:rPr>
              <a:t>7-3-1-خاتمه یا تغییر مسئولیت های کارکنان</a:t>
            </a:r>
          </a:p>
          <a:p>
            <a:r>
              <a:rPr lang="fa-IR" sz="2400" b="1" dirty="0">
                <a:solidFill>
                  <a:prstClr val="black"/>
                </a:solidFill>
                <a:latin typeface="Nazli" pitchFamily="2" charset="-78"/>
                <a:cs typeface="B Titr" pitchFamily="2" charset="-78"/>
              </a:rPr>
              <a:t> </a:t>
            </a:r>
            <a:r>
              <a:rPr lang="fa-IR" sz="2400" b="1" dirty="0" smtClean="0">
                <a:solidFill>
                  <a:prstClr val="black"/>
                </a:solidFill>
                <a:latin typeface="Nazli" pitchFamily="2" charset="-78"/>
                <a:cs typeface="B Titr" pitchFamily="2" charset="-78"/>
              </a:rPr>
              <a:t>              </a:t>
            </a:r>
            <a:r>
              <a:rPr lang="fa-IR" sz="2000" dirty="0" smtClean="0">
                <a:solidFill>
                  <a:prstClr val="black"/>
                </a:solidFill>
                <a:latin typeface="Nazli" pitchFamily="2" charset="-78"/>
                <a:cs typeface="B Nazanin" pitchFamily="2" charset="-78"/>
              </a:rPr>
              <a:t>در صورت تغییر در نوع همکاری با کارکنان وظایف پا برجاست</a:t>
            </a:r>
            <a:endParaRPr lang="en-US" sz="2000" dirty="0" smtClean="0">
              <a:solidFill>
                <a:prstClr val="black"/>
              </a:solidFill>
              <a:latin typeface="Nazli" pitchFamily="2" charset="-78"/>
              <a:cs typeface="B Nazanin" pitchFamily="2" charset="-78"/>
            </a:endParaRPr>
          </a:p>
          <a:p>
            <a:endParaRPr lang="fa-IR" sz="2000" dirty="0" smtClean="0">
              <a:solidFill>
                <a:prstClr val="black"/>
              </a:solidFill>
              <a:latin typeface="Nazli" pitchFamily="2" charset="-78"/>
              <a:cs typeface="B Nazanin" pitchFamily="2" charset="-78"/>
            </a:endParaRPr>
          </a:p>
          <a:p>
            <a:r>
              <a:rPr lang="fa-IR" sz="2800" b="1" dirty="0" smtClean="0">
                <a:solidFill>
                  <a:srgbClr val="00B0F0"/>
                </a:solidFill>
                <a:latin typeface="Nazli" pitchFamily="2" charset="-78"/>
                <a:cs typeface="B Titr" pitchFamily="2" charset="-78"/>
              </a:rPr>
              <a:t>الف-8- مدیریت سرمایه</a:t>
            </a:r>
          </a:p>
          <a:p>
            <a:r>
              <a:rPr lang="fa-IR" sz="2600" b="1" dirty="0">
                <a:solidFill>
                  <a:prstClr val="black"/>
                </a:solidFill>
                <a:latin typeface="Nazli" pitchFamily="2" charset="-78"/>
                <a:cs typeface="B Titr" pitchFamily="2" charset="-78"/>
              </a:rPr>
              <a:t> </a:t>
            </a:r>
            <a:r>
              <a:rPr lang="fa-IR" sz="2600" b="1" dirty="0" smtClean="0">
                <a:solidFill>
                  <a:prstClr val="black"/>
                </a:solidFill>
                <a:latin typeface="Nazli" pitchFamily="2" charset="-78"/>
                <a:cs typeface="B Titr" pitchFamily="2" charset="-78"/>
              </a:rPr>
              <a:t>         الف-8-1- مسئولیت در قبال دارایی ها </a:t>
            </a:r>
          </a:p>
          <a:p>
            <a:r>
              <a:rPr lang="fa-IR" sz="2600" b="1" dirty="0">
                <a:solidFill>
                  <a:prstClr val="black"/>
                </a:solidFill>
                <a:latin typeface="Nazli" pitchFamily="2" charset="-78"/>
                <a:cs typeface="B Titr" pitchFamily="2" charset="-78"/>
              </a:rPr>
              <a:t> </a:t>
            </a:r>
            <a:r>
              <a:rPr lang="fa-IR" sz="2600" b="1" dirty="0" smtClean="0">
                <a:solidFill>
                  <a:prstClr val="black"/>
                </a:solidFill>
                <a:latin typeface="Nazli" pitchFamily="2" charset="-78"/>
                <a:cs typeface="B Titr" pitchFamily="2" charset="-78"/>
              </a:rPr>
              <a:t>         </a:t>
            </a:r>
          </a:p>
          <a:p>
            <a:r>
              <a:rPr lang="fa-IR" sz="2600" b="1" dirty="0">
                <a:solidFill>
                  <a:prstClr val="black"/>
                </a:solidFill>
                <a:latin typeface="Nazli" pitchFamily="2" charset="-78"/>
                <a:cs typeface="B Titr" pitchFamily="2" charset="-78"/>
              </a:rPr>
              <a:t> </a:t>
            </a:r>
            <a:r>
              <a:rPr lang="fa-IR" sz="2600" b="1" dirty="0" smtClean="0">
                <a:solidFill>
                  <a:prstClr val="black"/>
                </a:solidFill>
                <a:latin typeface="Nazli" pitchFamily="2" charset="-78"/>
                <a:cs typeface="B Titr" pitchFamily="2" charset="-78"/>
              </a:rPr>
              <a:t>            </a:t>
            </a:r>
            <a:r>
              <a:rPr lang="fa-IR" sz="2400" dirty="0" smtClean="0">
                <a:solidFill>
                  <a:prstClr val="black"/>
                </a:solidFill>
                <a:latin typeface="Nazli" pitchFamily="2" charset="-78"/>
                <a:cs typeface="B Titr" pitchFamily="2" charset="-78"/>
              </a:rPr>
              <a:t>8-1-1-صورت دارایی ها</a:t>
            </a:r>
          </a:p>
          <a:p>
            <a:r>
              <a:rPr lang="fa-IR" sz="2400" b="1" dirty="0">
                <a:solidFill>
                  <a:prstClr val="black"/>
                </a:solidFill>
                <a:latin typeface="Nazli" pitchFamily="2" charset="-78"/>
                <a:cs typeface="B Titr" pitchFamily="2" charset="-78"/>
              </a:rPr>
              <a:t> </a:t>
            </a:r>
            <a:r>
              <a:rPr lang="fa-IR" sz="2400" b="1" dirty="0" smtClean="0">
                <a:solidFill>
                  <a:prstClr val="black"/>
                </a:solidFill>
                <a:latin typeface="Nazli" pitchFamily="2" charset="-78"/>
                <a:cs typeface="B Titr" pitchFamily="2" charset="-78"/>
              </a:rPr>
              <a:t>      </a:t>
            </a:r>
            <a:r>
              <a:rPr lang="fa-IR" sz="2000" dirty="0" smtClean="0">
                <a:solidFill>
                  <a:prstClr val="black"/>
                </a:solidFill>
                <a:latin typeface="Nazli" pitchFamily="2" charset="-78"/>
                <a:cs typeface="B Nazanin" pitchFamily="2" charset="-78"/>
              </a:rPr>
              <a:t>شناسایی دارایی هایی که شامل اطلاعات و ابزار های پردازش اطلاعات هستند</a:t>
            </a:r>
            <a:endParaRPr lang="fa-IR" sz="2600" b="1" dirty="0" smtClean="0">
              <a:solidFill>
                <a:prstClr val="black"/>
              </a:solidFill>
              <a:latin typeface="Nazli" pitchFamily="2" charset="-78"/>
              <a:cs typeface="B Titr" pitchFamily="2" charset="-78"/>
            </a:endParaRPr>
          </a:p>
          <a:p>
            <a:r>
              <a:rPr lang="fa-IR" sz="2800" b="1" dirty="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      </a:t>
            </a:r>
          </a:p>
          <a:p>
            <a:r>
              <a:rPr lang="fa-IR" sz="2800" b="1" dirty="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      </a:t>
            </a:r>
          </a:p>
          <a:p>
            <a:r>
              <a:rPr lang="fa-IR" sz="2800" b="1" dirty="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      </a:t>
            </a:r>
          </a:p>
          <a:p>
            <a:r>
              <a:rPr lang="fa-IR" sz="2600" b="1" dirty="0">
                <a:solidFill>
                  <a:prstClr val="black"/>
                </a:solidFill>
                <a:latin typeface="Nazli" pitchFamily="2" charset="-78"/>
                <a:cs typeface="B Titr" pitchFamily="2" charset="-78"/>
              </a:rPr>
              <a:t> </a:t>
            </a:r>
            <a:r>
              <a:rPr lang="fa-IR" sz="2600" b="1" dirty="0" smtClean="0">
                <a:solidFill>
                  <a:prstClr val="black"/>
                </a:solidFill>
                <a:latin typeface="Nazli" pitchFamily="2" charset="-78"/>
                <a:cs typeface="B Titr" pitchFamily="2" charset="-78"/>
              </a:rPr>
              <a:t>          </a:t>
            </a:r>
          </a:p>
          <a:p>
            <a:endParaRPr lang="fa-IR" sz="2600" b="1" dirty="0" smtClean="0">
              <a:solidFill>
                <a:prstClr val="black"/>
              </a:solidFill>
              <a:latin typeface="Nazli" pitchFamily="2" charset="-78"/>
              <a:cs typeface="B Titr" pitchFamily="2" charset="-78"/>
            </a:endParaRPr>
          </a:p>
          <a:p>
            <a:endParaRPr lang="fa-IR" sz="2600" b="1" dirty="0" smtClean="0">
              <a:solidFill>
                <a:prstClr val="black"/>
              </a:solidFill>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0034" y="1071547"/>
            <a:ext cx="8286808" cy="7417415"/>
          </a:xfrm>
          <a:prstGeom prst="rect">
            <a:avLst/>
          </a:prstGeom>
        </p:spPr>
        <p:txBody>
          <a:bodyPr wrap="square">
            <a:spAutoFit/>
          </a:bodyPr>
          <a:lstStyle/>
          <a:p>
            <a:pPr marL="631825" lvl="4" algn="r" defTabSz="711200" rtl="1">
              <a:tabLst>
                <a:tab pos="631825" algn="l"/>
              </a:tabLst>
            </a:pPr>
            <a:r>
              <a:rPr lang="fa-IR" sz="2400" b="1" dirty="0" smtClean="0">
                <a:latin typeface="Nazli" pitchFamily="2" charset="-78"/>
                <a:cs typeface="B Titr" pitchFamily="2" charset="-78"/>
              </a:rPr>
              <a:t>    8-</a:t>
            </a:r>
            <a:r>
              <a:rPr lang="fa-IR" sz="2400" dirty="0" smtClean="0">
                <a:latin typeface="Nazli" pitchFamily="2" charset="-78"/>
                <a:cs typeface="B Titr" pitchFamily="2" charset="-78"/>
              </a:rPr>
              <a:t>1-2- مالکیت دارایی ها</a:t>
            </a:r>
          </a:p>
          <a:p>
            <a:pPr marL="631825" lvl="4"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دارایی های موجود در فهرست اموال باید در تملک سازمان باشد.</a:t>
            </a:r>
          </a:p>
          <a:p>
            <a:pPr marL="631825" lvl="4" algn="r" defTabSz="711200" rtl="1">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8-1-3- کاربرد مناسب دارایی ها</a:t>
            </a:r>
          </a:p>
          <a:p>
            <a:pPr marL="631825" lvl="4"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مستند شدن قوانینی که در مورد  کاربرد اطلاعات و با ابزارها ی پردازش مرتبط هستند</a:t>
            </a:r>
          </a:p>
          <a:p>
            <a:pPr marL="631825" lvl="4" algn="r" defTabSz="711200" rtl="1">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8-1-4- بازگشت دارایی</a:t>
            </a:r>
          </a:p>
          <a:p>
            <a:pPr marL="631825" lvl="4"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کارمنان موطفند بعد از اتمام همکاری دارایی های سازمان را برگردانند</a:t>
            </a:r>
          </a:p>
          <a:p>
            <a:pPr marL="631825" lvl="4" algn="r" defTabSz="711200" rtl="1">
              <a:tabLst>
                <a:tab pos="631825" algn="l"/>
              </a:tabLst>
            </a:pPr>
            <a:endParaRPr lang="fa-IR" sz="2000" dirty="0" smtClean="0">
              <a:latin typeface="Nazli" pitchFamily="2" charset="-78"/>
              <a:cs typeface="B Nazanin" pitchFamily="2" charset="-78"/>
            </a:endParaRPr>
          </a:p>
          <a:p>
            <a:pPr marL="631825" lvl="4" algn="r" defTabSz="711200" rtl="1">
              <a:tabLst>
                <a:tab pos="631825" algn="l"/>
              </a:tabLst>
            </a:pPr>
            <a:r>
              <a:rPr lang="fa-IR" sz="2600" b="1" dirty="0" smtClean="0">
                <a:latin typeface="Nazli" pitchFamily="2" charset="-78"/>
                <a:cs typeface="B Titr" pitchFamily="2" charset="-78"/>
              </a:rPr>
              <a:t>الف-8-2- طبقه </a:t>
            </a:r>
            <a:r>
              <a:rPr lang="fa-IR" sz="2600" dirty="0" smtClean="0">
                <a:latin typeface="Nazli" pitchFamily="2" charset="-78"/>
                <a:cs typeface="B Titr" pitchFamily="2" charset="-78"/>
              </a:rPr>
              <a:t>بندی</a:t>
            </a:r>
            <a:r>
              <a:rPr lang="fa-IR" sz="2600" b="1" dirty="0" smtClean="0">
                <a:latin typeface="Nazli" pitchFamily="2" charset="-78"/>
                <a:cs typeface="B Titr" pitchFamily="2" charset="-78"/>
              </a:rPr>
              <a:t> اطلاعات</a:t>
            </a:r>
          </a:p>
          <a:p>
            <a:pPr marL="631825" lvl="4"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b="1" dirty="0" smtClean="0">
                <a:latin typeface="Nazli" pitchFamily="2" charset="-78"/>
                <a:cs typeface="B Titr" pitchFamily="2" charset="-78"/>
              </a:rPr>
              <a:t>8-2-1-طبقه بندی اطلاعات</a:t>
            </a:r>
          </a:p>
          <a:p>
            <a:pPr marL="631825" lvl="4"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طبقه بندی اطلاعات بر اساس الزامات قانونی و ارزش</a:t>
            </a:r>
          </a:p>
          <a:p>
            <a:pPr marL="631825" lvl="4"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8-2-2- کدگذاری اطلاعات</a:t>
            </a:r>
          </a:p>
          <a:p>
            <a:pPr marL="631825" lvl="4" algn="r" defTabSz="711200" rtl="1">
              <a:tabLst>
                <a:tab pos="631825" algn="l"/>
              </a:tabLst>
            </a:pPr>
            <a:r>
              <a:rPr lang="fa-IR" sz="2400" dirty="0">
                <a:latin typeface="Nazli" pitchFamily="2" charset="-78"/>
                <a:cs typeface="B Titr" pitchFamily="2" charset="-78"/>
              </a:rPr>
              <a:t> </a:t>
            </a:r>
            <a:r>
              <a:rPr lang="fa-IR" sz="2000" dirty="0" smtClean="0">
                <a:latin typeface="Nazli" pitchFamily="2" charset="-78"/>
                <a:cs typeface="B Nazanin" pitchFamily="2" charset="-78"/>
              </a:rPr>
              <a:t>      ایجاد و اجرای رویه مشخصی بر اساس برنامه طبقه بندی اطلاعات برای کدگذاری اطلاعات</a:t>
            </a:r>
          </a:p>
          <a:p>
            <a:pPr marL="631825" lvl="4" algn="r" defTabSz="711200" rtl="1">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8-2-3- اداره اموال و دارایی ها</a:t>
            </a:r>
          </a:p>
          <a:p>
            <a:pPr marL="631825" lvl="4"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تهیه و اجرای دستورالعمل هایی برای مدیریت دارایی ها </a:t>
            </a:r>
            <a:endParaRPr lang="fa-IR" sz="2400" dirty="0" smtClean="0">
              <a:latin typeface="Nazli" pitchFamily="2" charset="-78"/>
              <a:cs typeface="B Titr" pitchFamily="2" charset="-78"/>
            </a:endParaRPr>
          </a:p>
          <a:p>
            <a:pPr marL="631825" lvl="4"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p>
          <a:p>
            <a:pPr marL="1089025" lvl="5" algn="r" defTabSz="711200" rtl="1">
              <a:tabLst>
                <a:tab pos="631825" algn="l"/>
              </a:tabLst>
            </a:pPr>
            <a:endParaRPr lang="fa-IR" sz="2400" dirty="0" smtClean="0">
              <a:latin typeface="Nazli" pitchFamily="2" charset="-78"/>
              <a:cs typeface="B Titr" pitchFamily="2" charset="-78"/>
            </a:endParaRPr>
          </a:p>
          <a:p>
            <a:pPr marL="1546225" lvl="6" indent="-474663" algn="r" defTabSz="711200" rtl="1">
              <a:lnSpc>
                <a:spcPct val="150000"/>
              </a:lnSpc>
              <a:tabLst>
                <a:tab pos="631825" algn="l"/>
              </a:tabLst>
            </a:pPr>
            <a:endParaRPr lang="en-US" sz="2000" dirty="0" smtClean="0">
              <a:latin typeface="Nazli" pitchFamily="2" charset="-78"/>
              <a:cs typeface="B Nazanin" pitchFamily="2" charset="-78"/>
            </a:endParaRPr>
          </a:p>
          <a:p>
            <a:pPr marL="1546225" lvl="6" indent="-474663" algn="r" defTabSz="711200" rtl="1">
              <a:lnSpc>
                <a:spcPct val="150000"/>
              </a:lnSpc>
              <a:tabLst>
                <a:tab pos="631825" algn="l"/>
              </a:tabLst>
            </a:pPr>
            <a:endParaRPr lang="en-US" sz="2000" dirty="0" smtClean="0">
              <a:latin typeface="Nazli" pitchFamily="2" charset="-78"/>
              <a:cs typeface="B Nazanin" pitchFamily="2" charset="-78"/>
            </a:endParaRPr>
          </a:p>
          <a:p>
            <a:pPr marL="1546225" lvl="6" indent="-474663" algn="r" defTabSz="711200" rtl="1">
              <a:lnSpc>
                <a:spcPct val="150000"/>
              </a:lnSpc>
              <a:tabLst>
                <a:tab pos="631825" algn="l"/>
              </a:tabLst>
            </a:pPr>
            <a:endParaRPr lang="fa-IR" sz="2000" dirty="0" smtClean="0">
              <a:latin typeface="Nazli" pitchFamily="2" charset="-78"/>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142844" y="1714488"/>
            <a:ext cx="8744008" cy="4594832"/>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50000"/>
              </a:lnSpc>
              <a:spcBef>
                <a:spcPct val="20000"/>
              </a:spcBef>
              <a:spcAft>
                <a:spcPts val="0"/>
              </a:spcAft>
              <a:buClrTx/>
              <a:buSzTx/>
              <a:tabLst/>
              <a:defRPr/>
            </a:pP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فن</a:t>
            </a:r>
            <a:r>
              <a:rPr lang="fa-IR" sz="2200" b="1" dirty="0" smtClean="0">
                <a:latin typeface="Nazli" pitchFamily="2" charset="-78"/>
                <a:cs typeface="B Nazanin" pitchFamily="2" charset="-78"/>
              </a:rPr>
              <a:t>ا</a:t>
            </a: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وري اطلاعات_ مهارت هاي امنيتي_</a:t>
            </a:r>
            <a:r>
              <a:rPr kumimoji="0" lang="fa-IR" sz="2200" b="1"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en-US"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 </a:t>
            </a:r>
            <a:r>
              <a:rPr kumimoji="0" lang="en-US" sz="2200" b="1" i="0" u="sng" strike="noStrike" kern="1200" cap="none" spc="0" normalizeH="0" baseline="0" noProof="0" dirty="0" smtClean="0">
                <a:ln>
                  <a:noFill/>
                </a:ln>
                <a:solidFill>
                  <a:schemeClr val="tx1"/>
                </a:solidFill>
                <a:effectLst/>
                <a:uLnTx/>
                <a:uFillTx/>
                <a:cs typeface="B Nazanin" pitchFamily="2" charset="-78"/>
              </a:rPr>
              <a:t>Code of Practice </a:t>
            </a: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براي مديريت امنيت اطلاعات</a:t>
            </a:r>
          </a:p>
          <a:p>
            <a:pPr marL="342900" marR="0" lvl="0" indent="-342900" algn="r" defTabSz="914400" rtl="1" eaLnBrk="1" fontAlgn="auto" latinLnBrk="0" hangingPunct="1">
              <a:lnSpc>
                <a:spcPct val="150000"/>
              </a:lnSpc>
              <a:spcBef>
                <a:spcPct val="20000"/>
              </a:spcBef>
              <a:spcAft>
                <a:spcPts val="0"/>
              </a:spcAft>
              <a:buClrTx/>
              <a:buSzTx/>
              <a:buFont typeface="Arial" pitchFamily="34" charset="0"/>
              <a:buChar char="•"/>
              <a:tabLst/>
              <a:defRPr/>
            </a:pPr>
            <a:endParaRPr kumimoji="0" lang="en-US" sz="2200" b="1"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q"/>
              <a:tabLst/>
              <a:defRPr/>
            </a:pP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فراهم کردن بهترين تجارب (</a:t>
            </a:r>
            <a:r>
              <a:rPr kumimoji="0" lang="en-US" sz="2200" b="1" i="0" u="none" strike="noStrike" kern="1200" cap="none" spc="0" normalizeH="0" baseline="0" noProof="0" dirty="0" smtClean="0">
                <a:ln>
                  <a:noFill/>
                </a:ln>
                <a:solidFill>
                  <a:schemeClr val="tx1"/>
                </a:solidFill>
                <a:effectLst/>
                <a:uLnTx/>
                <a:uFillTx/>
                <a:cs typeface="B Nazanin" pitchFamily="2" charset="-78"/>
              </a:rPr>
              <a:t>Best Practice</a:t>
            </a:r>
            <a:r>
              <a:rPr kumimoji="0" lang="fa-IR" sz="2200" b="1" i="0" u="none" strike="noStrike" kern="1200" cap="none" spc="0" normalizeH="0" baseline="0" noProof="0" dirty="0" smtClean="0">
                <a:ln>
                  <a:noFill/>
                </a:ln>
                <a:solidFill>
                  <a:schemeClr val="tx1"/>
                </a:solidFill>
                <a:effectLst/>
                <a:uLnTx/>
                <a:uFillTx/>
                <a:cs typeface="B Nazanin" pitchFamily="2" charset="-78"/>
              </a:rPr>
              <a:t>) و</a:t>
            </a: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 راهنما براي پياده سازي كنترل </a:t>
            </a:r>
            <a:r>
              <a:rPr lang="fa-IR" sz="2200" b="1" dirty="0" smtClean="0">
                <a:latin typeface="Nazli" pitchFamily="2" charset="-78"/>
                <a:cs typeface="B Nazanin" pitchFamily="2" charset="-78"/>
              </a:rPr>
              <a:t>هاي </a:t>
            </a:r>
            <a:r>
              <a:rPr lang="en-US" sz="2200" b="1" dirty="0" smtClean="0">
                <a:latin typeface="Times New Roman" pitchFamily="18" charset="0"/>
                <a:cs typeface="B Nazanin" pitchFamily="2" charset="-78"/>
              </a:rPr>
              <a:t>114</a:t>
            </a:r>
            <a:r>
              <a:rPr lang="fa-IR" sz="2200" b="1" dirty="0" smtClean="0">
                <a:latin typeface="Nazli" pitchFamily="2" charset="-78"/>
                <a:cs typeface="B Nazanin" pitchFamily="2" charset="-78"/>
              </a:rPr>
              <a:t>گانه در پيوست الف</a:t>
            </a:r>
            <a:endParaRPr lang="en-US" sz="2200" b="1" dirty="0" smtClean="0">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q"/>
              <a:tabLst/>
              <a:defRPr/>
            </a:pP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 راهنمايي جهت پياده سازي الزامات </a:t>
            </a:r>
            <a:r>
              <a:rPr kumimoji="0" lang="en-US" sz="2200" b="1" i="0" u="none" strike="noStrike" kern="1200" cap="none" spc="0" normalizeH="0" baseline="0" noProof="0" dirty="0" smtClean="0">
                <a:ln>
                  <a:noFill/>
                </a:ln>
                <a:solidFill>
                  <a:schemeClr val="tx1"/>
                </a:solidFill>
                <a:effectLst/>
                <a:uLnTx/>
                <a:uFillTx/>
                <a:latin typeface="Times New Roman" pitchFamily="18" charset="0"/>
                <a:cs typeface="B Nazanin" pitchFamily="2" charset="-78"/>
              </a:rPr>
              <a:t>ISO 27001</a:t>
            </a:r>
            <a:r>
              <a:rPr kumimoji="0" lang="fa-IR" sz="2200" b="1" i="0" u="none" strike="noStrike" kern="1200" cap="none" spc="0" normalizeH="0" baseline="0" noProof="0" dirty="0" smtClean="0">
                <a:ln>
                  <a:noFill/>
                </a:ln>
                <a:solidFill>
                  <a:schemeClr val="tx1"/>
                </a:solidFill>
                <a:effectLst/>
                <a:uLnTx/>
                <a:uFillTx/>
                <a:latin typeface="Times New Roman" pitchFamily="18" charset="0"/>
                <a:cs typeface="B Nazanin" pitchFamily="2" charset="-78"/>
              </a:rPr>
              <a:t> </a:t>
            </a:r>
            <a:r>
              <a:rPr kumimoji="0" lang="fa-IR" sz="2200" b="1" i="0" u="none" strike="noStrike" kern="1200" cap="none" spc="0" normalizeH="0" baseline="0" noProof="0" dirty="0" smtClean="0">
                <a:ln>
                  <a:noFill/>
                </a:ln>
                <a:solidFill>
                  <a:schemeClr val="tx1"/>
                </a:solidFill>
                <a:effectLst/>
                <a:uLnTx/>
                <a:uFillTx/>
                <a:latin typeface="Nazli" pitchFamily="2" charset="-78"/>
                <a:cs typeface="B Nazanin" pitchFamily="2" charset="-78"/>
              </a:rPr>
              <a:t>فراهم نمي کند.</a:t>
            </a:r>
            <a:endParaRPr lang="fa-IR" sz="2200" b="1" dirty="0" smtClean="0">
              <a:latin typeface="Nazli" pitchFamily="2" charset="-78"/>
              <a:cs typeface="B Nazanin" pitchFamily="2" charset="-78"/>
            </a:endParaRPr>
          </a:p>
          <a:p>
            <a:pPr marL="176213" marR="0" lvl="0" indent="-176213" algn="r" defTabSz="914400" rtl="1" eaLnBrk="1" fontAlgn="auto" latinLnBrk="0" hangingPunct="1">
              <a:lnSpc>
                <a:spcPct val="150000"/>
              </a:lnSpc>
              <a:spcBef>
                <a:spcPct val="20000"/>
              </a:spcBef>
              <a:spcAft>
                <a:spcPts val="0"/>
              </a:spcAft>
              <a:buClrTx/>
              <a:buSzTx/>
              <a:tabLst/>
              <a:defRPr/>
            </a:pPr>
            <a:r>
              <a:rPr kumimoji="0" lang="fa-IR" sz="2200" b="1" i="1"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200" b="1" i="1" u="none" strike="noStrike" kern="1200" cap="none" spc="0" normalizeH="0" baseline="0" noProof="0" dirty="0" smtClean="0">
                <a:ln>
                  <a:noFill/>
                </a:ln>
                <a:solidFill>
                  <a:schemeClr val="tx1"/>
                </a:solidFill>
                <a:effectLst/>
                <a:uLnTx/>
                <a:uFillTx/>
                <a:latin typeface="Nazli" pitchFamily="2" charset="-78"/>
                <a:cs typeface="B Nazanin" pitchFamily="2" charset="-78"/>
              </a:rPr>
              <a:t>آن را </a:t>
            </a:r>
            <a:r>
              <a:rPr kumimoji="0" lang="fa-IR" sz="2200" b="1" i="1" u="sng" strike="noStrike" kern="1200" cap="none" spc="0" normalizeH="0" baseline="0" noProof="0" dirty="0" smtClean="0">
                <a:ln>
                  <a:noFill/>
                </a:ln>
                <a:solidFill>
                  <a:schemeClr val="tx1"/>
                </a:solidFill>
                <a:effectLst/>
                <a:uLnTx/>
                <a:uFillTx/>
                <a:latin typeface="Nazli" pitchFamily="2" charset="-78"/>
                <a:cs typeface="B Nazanin" pitchFamily="2" charset="-78"/>
              </a:rPr>
              <a:t>نمي توان</a:t>
            </a:r>
            <a:r>
              <a:rPr kumimoji="0" lang="fa-IR" sz="2200" b="1" i="1" u="none" strike="noStrike" kern="1200" cap="none" spc="0" normalizeH="0" baseline="0" noProof="0" dirty="0" smtClean="0">
                <a:ln>
                  <a:noFill/>
                </a:ln>
                <a:solidFill>
                  <a:schemeClr val="tx1"/>
                </a:solidFill>
                <a:effectLst/>
                <a:uLnTx/>
                <a:uFillTx/>
                <a:latin typeface="Nazli" pitchFamily="2" charset="-78"/>
                <a:cs typeface="B Nazanin" pitchFamily="2" charset="-78"/>
              </a:rPr>
              <a:t> براي ارزيابي و اخذ گواهينامه استفاده کرد.</a:t>
            </a:r>
            <a:endParaRPr kumimoji="0" lang="en-US" sz="2200" b="1" i="1"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400" b="1" i="0" u="none" strike="noStrike" kern="1200" cap="none" spc="0" normalizeH="0" baseline="0" noProof="0" dirty="0">
              <a:ln>
                <a:noFill/>
              </a:ln>
              <a:solidFill>
                <a:schemeClr val="tx1"/>
              </a:solidFill>
              <a:effectLst/>
              <a:uLnTx/>
              <a:uFillTx/>
              <a:latin typeface="Nazli" pitchFamily="2" charset="-78"/>
              <a:cs typeface="B Nazanin" pitchFamily="2" charset="-78"/>
            </a:endParaRPr>
          </a:p>
        </p:txBody>
      </p:sp>
      <p:sp>
        <p:nvSpPr>
          <p:cNvPr id="5" name="Rectangle 4"/>
          <p:cNvSpPr/>
          <p:nvPr/>
        </p:nvSpPr>
        <p:spPr>
          <a:xfrm>
            <a:off x="5357818" y="928670"/>
            <a:ext cx="3546164" cy="661207"/>
          </a:xfrm>
          <a:prstGeom prst="rect">
            <a:avLst/>
          </a:prstGeom>
        </p:spPr>
        <p:txBody>
          <a:bodyPr wrap="none">
            <a:spAutoFit/>
          </a:bodyPr>
          <a:lstStyle/>
          <a:p>
            <a:pPr marL="342900" lvl="0" indent="-342900">
              <a:lnSpc>
                <a:spcPct val="150000"/>
              </a:lnSpc>
              <a:spcBef>
                <a:spcPct val="20000"/>
              </a:spcBef>
              <a:defRPr/>
            </a:pPr>
            <a:r>
              <a:rPr lang="en-US" sz="2800" b="1" dirty="0" smtClean="0">
                <a:solidFill>
                  <a:prstClr val="black"/>
                </a:solidFill>
                <a:latin typeface="Times New Roman" pitchFamily="18" charset="0"/>
                <a:cs typeface="Times New Roman" pitchFamily="18" charset="0"/>
              </a:rPr>
              <a:t>ISO/IEC 27002:2013  </a:t>
            </a: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571472" y="1177713"/>
            <a:ext cx="8429684" cy="4431983"/>
          </a:xfrm>
          <a:prstGeom prst="rect">
            <a:avLst/>
          </a:prstGeom>
        </p:spPr>
        <p:txBody>
          <a:bodyPr wrap="square">
            <a:spAutoFit/>
          </a:bodyPr>
          <a:lstStyle/>
          <a:p>
            <a:pPr marL="631825" algn="r" defTabSz="711200" rtl="1">
              <a:tabLst>
                <a:tab pos="631825" algn="l"/>
              </a:tabLst>
            </a:pPr>
            <a:endParaRPr lang="fa-IR" sz="2400" dirty="0" smtClean="0">
              <a:latin typeface="Nazli" pitchFamily="2" charset="-78"/>
              <a:cs typeface="B Titr" pitchFamily="2" charset="-78"/>
            </a:endParaRPr>
          </a:p>
          <a:p>
            <a:pPr marL="1089025" lvl="1" indent="-647700" algn="r" defTabSz="711200" rtl="1">
              <a:tabLst>
                <a:tab pos="631825" algn="l"/>
              </a:tabLst>
            </a:pPr>
            <a:r>
              <a:rPr lang="fa-IR" sz="2600" b="1" dirty="0" smtClean="0">
                <a:latin typeface="Nazli" pitchFamily="2" charset="-78"/>
                <a:cs typeface="B Titr" pitchFamily="2" charset="-78"/>
              </a:rPr>
              <a:t>الف-8-3- مدیریت ابزارهای انتشار اطلاعات</a:t>
            </a:r>
          </a:p>
          <a:p>
            <a:pPr marL="1089025" lvl="1" indent="-647700"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p>
          <a:p>
            <a:pPr marL="1089025" lvl="1" indent="-647700"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8-3-1- مدیریت ابزارهای سیار انتقال اطلاعات</a:t>
            </a:r>
          </a:p>
          <a:p>
            <a:pPr marL="1089025" lvl="1" indent="-647700" algn="r" defTabSz="711200" rtl="1">
              <a:tabLst>
                <a:tab pos="631825" algn="l"/>
              </a:tabLst>
            </a:pPr>
            <a:r>
              <a:rPr lang="fa-IR" sz="2000" dirty="0" smtClean="0">
                <a:latin typeface="Nazli" pitchFamily="2" charset="-78"/>
                <a:cs typeface="B Nazanin" pitchFamily="2" charset="-78"/>
              </a:rPr>
              <a:t>تعیین رویه هایی برای مدیریت ابزارهای سیار انتقال اطلاعات مطابق با طرح طبقه بندی اطلاعات سازمان</a:t>
            </a:r>
          </a:p>
          <a:p>
            <a:pPr marL="1089025" lvl="1" indent="-647700" algn="r" defTabSz="711200" rtl="1">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8-3-2- امحای ابزارهای انتقال اطلاعات</a:t>
            </a:r>
          </a:p>
          <a:p>
            <a:pPr marL="1089025" lvl="1" indent="-647700"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از دسترس خارج کردن اطلاعات ذخیره شده زمانی که نیازی به آنها نیست</a:t>
            </a:r>
          </a:p>
          <a:p>
            <a:pPr marL="1089025" lvl="1" indent="-647700" algn="r" defTabSz="711200" rtl="1">
              <a:tabLst>
                <a:tab pos="631825" algn="l"/>
              </a:tabLst>
            </a:pPr>
            <a:endParaRPr lang="fa-IR" sz="2000" dirty="0" smtClean="0">
              <a:latin typeface="Nazli" pitchFamily="2" charset="-78"/>
              <a:cs typeface="B Nazanin" pitchFamily="2" charset="-78"/>
            </a:endParaRPr>
          </a:p>
          <a:p>
            <a:pPr marL="1089025" lvl="1" indent="-647700"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8-3-3- نقل و انتقال فیزیکی ابزارهای انتقال اطلاعات</a:t>
            </a:r>
          </a:p>
          <a:p>
            <a:pPr marL="1089025" lvl="1" indent="-647700"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محافظت ابزارهای انتقال اطلاعات در  برابر دسترسی های غیر مجاز </a:t>
            </a:r>
          </a:p>
          <a:p>
            <a:pPr marL="1089025" lvl="1" indent="-647700" algn="r" defTabSz="711200" rtl="1">
              <a:tabLst>
                <a:tab pos="631825" algn="l"/>
              </a:tabLst>
            </a:pPr>
            <a:r>
              <a:rPr lang="fa-IR" sz="2400" dirty="0" smtClean="0">
                <a:latin typeface="Nazli" pitchFamily="2" charset="-78"/>
                <a:cs typeface="B Titr" pitchFamily="2" charset="-78"/>
              </a:rPr>
              <a:t> </a:t>
            </a:r>
            <a:endParaRPr lang="fa-IR" sz="2600" dirty="0" smtClean="0">
              <a:latin typeface="Nazli" pitchFamily="2" charset="-78"/>
              <a:cs typeface="B Nazanin" pitchFamily="2" charset="-78"/>
            </a:endParaRPr>
          </a:p>
        </p:txBody>
      </p:sp>
      <p:graphicFrame>
        <p:nvGraphicFramePr>
          <p:cNvPr id="8" name="Object 3"/>
          <p:cNvGraphicFramePr>
            <a:graphicFrameLocks noChangeAspect="1"/>
          </p:cNvGraphicFramePr>
          <p:nvPr/>
        </p:nvGraphicFramePr>
        <p:xfrm>
          <a:off x="714348" y="4500570"/>
          <a:ext cx="1428750" cy="1168400"/>
        </p:xfrm>
        <a:graphic>
          <a:graphicData uri="http://schemas.openxmlformats.org/presentationml/2006/ole">
            <p:oleObj spid="_x0000_s352586" name="Clip" r:id="rId3" imgW="2305202" imgH="1884578" progId="">
              <p:embed/>
            </p:oleObj>
          </a:graphicData>
        </a:graphic>
      </p:graphicFrame>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332656"/>
            <a:ext cx="7350968" cy="6048672"/>
          </a:xfrm>
        </p:spPr>
        <p:txBody>
          <a:bodyPr>
            <a:normAutofit/>
          </a:bodyPr>
          <a:lstStyle/>
          <a:p>
            <a:r>
              <a:rPr lang="fa-IR" sz="2800" b="1" dirty="0" smtClean="0">
                <a:solidFill>
                  <a:srgbClr val="00B0F0"/>
                </a:solidFill>
                <a:cs typeface="B Titr" pitchFamily="2" charset="-78"/>
              </a:rPr>
              <a:t>الف- 9-کنترل دسترسی</a:t>
            </a:r>
          </a:p>
          <a:p>
            <a:r>
              <a:rPr lang="fa-IR" b="1" dirty="0" smtClean="0">
                <a:cs typeface="B Titr" pitchFamily="2" charset="-78"/>
              </a:rPr>
              <a:t>الف-9-1-الزامات کسب و کار در کنترل دسترسی</a:t>
            </a:r>
          </a:p>
          <a:p>
            <a:r>
              <a:rPr lang="fa-IR" sz="2800" b="1" dirty="0" smtClean="0">
                <a:cs typeface="B Titr" pitchFamily="2" charset="-78"/>
              </a:rPr>
              <a:t>     </a:t>
            </a:r>
            <a:r>
              <a:rPr lang="fa-IR" sz="2400" dirty="0" smtClean="0">
                <a:cs typeface="B Titr" pitchFamily="2" charset="-78"/>
              </a:rPr>
              <a:t>  9-1-1 سیاست کنترل دسترسی</a:t>
            </a:r>
          </a:p>
          <a:p>
            <a:r>
              <a:rPr lang="fa-IR" sz="2400" b="1" dirty="0">
                <a:cs typeface="B Titr" pitchFamily="2" charset="-78"/>
              </a:rPr>
              <a:t> </a:t>
            </a:r>
            <a:r>
              <a:rPr lang="fa-IR" sz="2400" b="1" dirty="0" smtClean="0">
                <a:cs typeface="B Titr" pitchFamily="2" charset="-78"/>
              </a:rPr>
              <a:t>       </a:t>
            </a:r>
            <a:r>
              <a:rPr lang="fa-IR" sz="2000" dirty="0" smtClean="0">
                <a:cs typeface="B Nazanin" pitchFamily="2" charset="-78"/>
              </a:rPr>
              <a:t>ایجاد یک سیاست کنترل دسترسی بر اساس الزامات امنیتی </a:t>
            </a:r>
          </a:p>
          <a:p>
            <a:r>
              <a:rPr lang="fa-IR" sz="2000" b="1" dirty="0">
                <a:cs typeface="B Nazanin" pitchFamily="2" charset="-78"/>
              </a:rPr>
              <a:t> </a:t>
            </a:r>
            <a:r>
              <a:rPr lang="fa-IR" sz="2000" b="1" dirty="0" smtClean="0">
                <a:cs typeface="B Nazanin" pitchFamily="2" charset="-78"/>
              </a:rPr>
              <a:t>       </a:t>
            </a:r>
            <a:r>
              <a:rPr lang="fa-IR" sz="2400" dirty="0" smtClean="0">
                <a:cs typeface="B Titr" pitchFamily="2" charset="-78"/>
              </a:rPr>
              <a:t>9-1-2- دسترسی به شبکه و خدمات شبکه </a:t>
            </a:r>
          </a:p>
          <a:p>
            <a:r>
              <a:rPr lang="fa-IR" sz="2400" b="1" dirty="0">
                <a:cs typeface="B Titr" pitchFamily="2" charset="-78"/>
              </a:rPr>
              <a:t> </a:t>
            </a:r>
            <a:r>
              <a:rPr lang="fa-IR" sz="2400" b="1" dirty="0" smtClean="0">
                <a:cs typeface="B Titr" pitchFamily="2" charset="-78"/>
              </a:rPr>
              <a:t>       </a:t>
            </a:r>
            <a:r>
              <a:rPr lang="fa-IR" sz="2000" dirty="0" smtClean="0">
                <a:cs typeface="B Nazanin" pitchFamily="2" charset="-78"/>
              </a:rPr>
              <a:t>کاربران باید تنها مجاز به دسترسی شبکه ای باشند که اجازه استفاده از آنها را دارا هستند</a:t>
            </a:r>
          </a:p>
          <a:p>
            <a:r>
              <a:rPr lang="fa-IR" b="1" dirty="0" smtClean="0">
                <a:cs typeface="B Titr" pitchFamily="2" charset="-78"/>
              </a:rPr>
              <a:t>الف-9-2-مدیریت دسترسی کاربر</a:t>
            </a:r>
          </a:p>
          <a:p>
            <a:r>
              <a:rPr lang="fa-IR" dirty="0" smtClean="0">
                <a:cs typeface="B Titr" pitchFamily="2" charset="-78"/>
              </a:rPr>
              <a:t>       </a:t>
            </a:r>
            <a:r>
              <a:rPr lang="fa-IR" sz="2400" dirty="0" smtClean="0">
                <a:cs typeface="B Titr" pitchFamily="2" charset="-78"/>
              </a:rPr>
              <a:t>9-2-1- ثبت و حذف کاربران</a:t>
            </a:r>
          </a:p>
          <a:p>
            <a:r>
              <a:rPr lang="fa-IR" sz="2000" dirty="0">
                <a:cs typeface="B Nazanin" pitchFamily="2" charset="-78"/>
              </a:rPr>
              <a:t> </a:t>
            </a:r>
            <a:r>
              <a:rPr lang="fa-IR" sz="2000" dirty="0" smtClean="0">
                <a:cs typeface="B Nazanin" pitchFamily="2" charset="-78"/>
              </a:rPr>
              <a:t>      ایجاد یک فرآیند مشخص برای ثبت و حذف دسترسی </a:t>
            </a:r>
          </a:p>
          <a:p>
            <a:r>
              <a:rPr lang="fa-IR" dirty="0" smtClean="0">
                <a:cs typeface="B Titr" pitchFamily="2" charset="-78"/>
              </a:rPr>
              <a:t>      </a:t>
            </a:r>
            <a:r>
              <a:rPr lang="fa-IR" sz="2400" dirty="0" smtClean="0">
                <a:cs typeface="B Titr" pitchFamily="2" charset="-78"/>
              </a:rPr>
              <a:t>9-2-2-تامین دسترسی به کاربر</a:t>
            </a:r>
            <a:r>
              <a:rPr lang="fa-IR" dirty="0" smtClean="0">
                <a:cs typeface="B Titr" pitchFamily="2" charset="-78"/>
              </a:rPr>
              <a:t> </a:t>
            </a:r>
          </a:p>
          <a:p>
            <a:r>
              <a:rPr lang="fa-IR" dirty="0">
                <a:cs typeface="B Titr" pitchFamily="2" charset="-78"/>
              </a:rPr>
              <a:t> </a:t>
            </a:r>
            <a:r>
              <a:rPr lang="fa-IR" dirty="0" smtClean="0">
                <a:cs typeface="B Titr" pitchFamily="2" charset="-78"/>
              </a:rPr>
              <a:t>      </a:t>
            </a:r>
            <a:r>
              <a:rPr lang="fa-IR" sz="2000" dirty="0" smtClean="0">
                <a:cs typeface="B Nazanin" pitchFamily="2" charset="-78"/>
              </a:rPr>
              <a:t>ایجاد فرآیند تامین دسترسی کاربران که قابل تعمیم به همه کاربران باشد.</a:t>
            </a:r>
            <a:r>
              <a:rPr lang="fa-IR" dirty="0" smtClean="0">
                <a:cs typeface="B Titr" pitchFamily="2" charset="-78"/>
              </a:rPr>
              <a:t>     </a:t>
            </a:r>
            <a:endParaRPr lang="en-US" dirty="0">
              <a:cs typeface="B Titr" pitchFamily="2" charset="-78"/>
            </a:endParaRPr>
          </a:p>
        </p:txBody>
      </p:sp>
    </p:spTree>
    <p:extLst>
      <p:ext uri="{BB962C8B-B14F-4D97-AF65-F5344CB8AC3E}">
        <p14:creationId xmlns="" xmlns:p14="http://schemas.microsoft.com/office/powerpoint/2010/main" val="3543874034"/>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428596" y="620688"/>
            <a:ext cx="8103844" cy="5786199"/>
          </a:xfrm>
          <a:prstGeom prst="rect">
            <a:avLst/>
          </a:prstGeom>
        </p:spPr>
        <p:txBody>
          <a:bodyPr wrap="square">
            <a:spAutoFit/>
          </a:bodyPr>
          <a:lstStyle/>
          <a:p>
            <a:pPr marL="520700" lvl="1" indent="109538" algn="r" defTabSz="711200" rtl="1">
              <a:tabLst>
                <a:tab pos="631825" algn="l"/>
              </a:tabLst>
            </a:pPr>
            <a:r>
              <a:rPr lang="fa-IR" sz="2400" b="1" dirty="0" smtClean="0">
                <a:latin typeface="Nazli" pitchFamily="2" charset="-78"/>
                <a:cs typeface="B Titr" pitchFamily="2" charset="-78"/>
              </a:rPr>
              <a:t>9-2-3- مدیریت دسترسی های ویژه</a:t>
            </a:r>
          </a:p>
          <a:p>
            <a:pPr marL="1089025" lvl="1" algn="r" defTabSz="711200" rtl="1">
              <a:tabLst>
                <a:tab pos="631825" algn="l"/>
              </a:tabLst>
            </a:pPr>
            <a:r>
              <a:rPr lang="fa-IR" sz="2000" dirty="0" smtClean="0">
                <a:latin typeface="Nazli" pitchFamily="2" charset="-78"/>
                <a:cs typeface="B Nazanin" pitchFamily="2" charset="-78"/>
              </a:rPr>
              <a:t>کنترل کردن استفاده از دسترسی های ویژه</a:t>
            </a:r>
          </a:p>
          <a:p>
            <a:pPr marL="1089025" lvl="1" indent="-458788" algn="r" defTabSz="711200" rtl="1">
              <a:tabLst>
                <a:tab pos="631825" algn="l"/>
              </a:tabLst>
            </a:pPr>
            <a:r>
              <a:rPr lang="fa-IR" sz="2400" dirty="0" smtClean="0">
                <a:latin typeface="Nazli" pitchFamily="2" charset="-78"/>
                <a:cs typeface="B Titr" pitchFamily="2" charset="-78"/>
              </a:rPr>
              <a:t>9-2-4- مدیریت استفاده کارکنان از اطلاعات محرمانه</a:t>
            </a:r>
          </a:p>
          <a:p>
            <a:pPr marL="1089025" lvl="1" algn="r" defTabSz="711200" rtl="1">
              <a:tabLst>
                <a:tab pos="631825" algn="l"/>
              </a:tabLst>
            </a:pPr>
            <a:r>
              <a:rPr lang="fa-IR" sz="2000" dirty="0" smtClean="0">
                <a:latin typeface="Nazli" pitchFamily="2" charset="-78"/>
                <a:cs typeface="B Nazanin" pitchFamily="2" charset="-78"/>
              </a:rPr>
              <a:t>کنترل حق استفاده از اطلاعات محرمانه از طریق یک فرآیند مدیریتی</a:t>
            </a:r>
            <a:r>
              <a:rPr lang="fa-IR" sz="2400" dirty="0" smtClean="0">
                <a:latin typeface="Nazli" pitchFamily="2" charset="-78"/>
                <a:cs typeface="B Titr" pitchFamily="2" charset="-78"/>
              </a:rPr>
              <a:t> </a:t>
            </a:r>
          </a:p>
          <a:p>
            <a:pPr marL="1089025" lvl="1" indent="-520700" algn="r" defTabSz="711200" rtl="1">
              <a:tabLst>
                <a:tab pos="631825" algn="l"/>
              </a:tabLst>
            </a:pPr>
            <a:r>
              <a:rPr lang="fa-IR" sz="2400" dirty="0" smtClean="0">
                <a:latin typeface="Nazli" pitchFamily="2" charset="-78"/>
                <a:cs typeface="B Titr" pitchFamily="2" charset="-78"/>
              </a:rPr>
              <a:t>9-2-5-بازنگری در حق دسترسی کاربر</a:t>
            </a:r>
          </a:p>
          <a:p>
            <a:pPr marL="1089025" lvl="1" algn="r" defTabSz="711200" rtl="1">
              <a:tabLst>
                <a:tab pos="631825" algn="l"/>
              </a:tabLst>
            </a:pPr>
            <a:r>
              <a:rPr lang="fa-IR" sz="2000" dirty="0" smtClean="0">
                <a:latin typeface="Nazli" pitchFamily="2" charset="-78"/>
                <a:cs typeface="B Nazanin" pitchFamily="2" charset="-78"/>
              </a:rPr>
              <a:t>بازنگری در حق دسترسی کاربر</a:t>
            </a:r>
          </a:p>
          <a:p>
            <a:pPr marL="1089025" lvl="1" indent="-458788" algn="r" defTabSz="711200" rtl="1">
              <a:tabLst>
                <a:tab pos="631825" algn="l"/>
              </a:tabLst>
            </a:pPr>
            <a:r>
              <a:rPr lang="fa-IR" sz="2400" dirty="0" smtClean="0">
                <a:latin typeface="Nazli" pitchFamily="2" charset="-78"/>
                <a:cs typeface="B Titr" pitchFamily="2" charset="-78"/>
              </a:rPr>
              <a:t>9-2-6-حذف و یا تغییر در رده دسترسی</a:t>
            </a:r>
          </a:p>
          <a:p>
            <a:pPr marL="1089025" lvl="1" algn="r" defTabSz="711200" rtl="1">
              <a:tabLst>
                <a:tab pos="631825" algn="l"/>
              </a:tabLst>
            </a:pPr>
            <a:r>
              <a:rPr lang="fa-IR" sz="2000" dirty="0" smtClean="0">
                <a:latin typeface="Nazli" pitchFamily="2" charset="-78"/>
                <a:cs typeface="B Nazanin" pitchFamily="2" charset="-78"/>
              </a:rPr>
              <a:t>قطع دسترسی کارکنان در هنگام اتمام همکاری </a:t>
            </a:r>
          </a:p>
          <a:p>
            <a:pPr marL="1089025" lvl="1" algn="r" defTabSz="711200" rtl="1">
              <a:tabLst>
                <a:tab pos="631825" algn="l"/>
              </a:tabLst>
            </a:pPr>
            <a:endParaRPr lang="fa-IR" sz="2000" dirty="0" smtClean="0">
              <a:latin typeface="Nazli" pitchFamily="2" charset="-78"/>
              <a:cs typeface="B Nazanin" pitchFamily="2" charset="-78"/>
            </a:endParaRPr>
          </a:p>
          <a:p>
            <a:pPr marL="1089025" lvl="1" indent="-1089025" algn="r" defTabSz="711200" rtl="1">
              <a:tabLst>
                <a:tab pos="631825" algn="l"/>
              </a:tabLst>
            </a:pPr>
            <a:r>
              <a:rPr lang="fa-IR" sz="2600" b="1" dirty="0" smtClean="0">
                <a:latin typeface="Nazli" pitchFamily="2" charset="-78"/>
                <a:cs typeface="B Titr" pitchFamily="2" charset="-78"/>
              </a:rPr>
              <a:t>الف-9-3-مسئولیت های کاربر</a:t>
            </a:r>
          </a:p>
          <a:p>
            <a:pPr marL="1089025" lvl="1" indent="-1089025"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   9-3-1- استفاده از اطلاعات محرمانه</a:t>
            </a:r>
          </a:p>
          <a:p>
            <a:pPr marL="1089025" lvl="1" indent="-1089025"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مورد توجه قرار دادن سیاست های امنیتی سازمان توسط کاربران در هنگام استفاده از اطلاعات محرمانه</a:t>
            </a:r>
          </a:p>
          <a:p>
            <a:pPr marL="1089025" lvl="1" indent="-1089025" algn="r" defTabSz="711200" rtl="1">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9-4-1-محدودیت دسترسی به اطلاعات</a:t>
            </a:r>
          </a:p>
          <a:p>
            <a:pPr marL="1089025" lvl="1" indent="-1089025"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دسترسی به اطلاعات باید مطابق با خط مشی کنترل دسترسی ها محدود شود.</a:t>
            </a:r>
          </a:p>
          <a:p>
            <a:pPr marL="1089025" lvl="1" indent="-1089025" algn="r" defTabSz="711200" rtl="1">
              <a:tabLst>
                <a:tab pos="631825" algn="l"/>
              </a:tabLst>
            </a:pPr>
            <a:endParaRPr lang="fa-IR" sz="2600" b="1" dirty="0" smtClean="0">
              <a:latin typeface="Nazli" pitchFamily="2" charset="-78"/>
              <a:cs typeface="B Titr" pitchFamily="2" charset="-78"/>
            </a:endParaRPr>
          </a:p>
        </p:txBody>
      </p:sp>
      <p:pic>
        <p:nvPicPr>
          <p:cNvPr id="6" name="Picture 5" descr="Outside-Camera.jpg"/>
          <p:cNvPicPr>
            <a:picLocks noChangeAspect="1"/>
          </p:cNvPicPr>
          <p:nvPr/>
        </p:nvPicPr>
        <p:blipFill>
          <a:blip r:embed="rId2" cstate="print"/>
          <a:stretch>
            <a:fillRect/>
          </a:stretch>
        </p:blipFill>
        <p:spPr>
          <a:xfrm>
            <a:off x="429113" y="158830"/>
            <a:ext cx="1524000" cy="1015365"/>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11" name="TextBox 10"/>
          <p:cNvSpPr txBox="1"/>
          <p:nvPr/>
        </p:nvSpPr>
        <p:spPr>
          <a:xfrm>
            <a:off x="0" y="692696"/>
            <a:ext cx="8964488" cy="5786199"/>
          </a:xfrm>
          <a:prstGeom prst="rect">
            <a:avLst/>
          </a:prstGeom>
          <a:noFill/>
        </p:spPr>
        <p:txBody>
          <a:bodyPr wrap="square" rtlCol="0">
            <a:spAutoFit/>
          </a:bodyPr>
          <a:lstStyle/>
          <a:p>
            <a:pPr marL="1089025" lvl="1" indent="-646113" defTabSz="711200">
              <a:tabLst>
                <a:tab pos="631825" algn="l"/>
              </a:tabLst>
            </a:pPr>
            <a:r>
              <a:rPr lang="fa-IR" sz="2400" b="1" dirty="0" smtClean="0">
                <a:latin typeface="Nazli" pitchFamily="2" charset="-78"/>
                <a:cs typeface="B Titr" pitchFamily="2" charset="-78"/>
              </a:rPr>
              <a:t>      9-4-2- روش های ورود ایمن</a:t>
            </a:r>
          </a:p>
          <a:p>
            <a:pPr marL="1089025" lvl="1" indent="-646113" defTabSz="711200">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در صورت الزام سیاست کنترل دسترسی سازمان باید دسترسی به سیستم ها بت یک رویه امن کنترل شود</a:t>
            </a:r>
          </a:p>
          <a:p>
            <a:pPr marL="1089025" lvl="1" indent="-646113" defTabSz="711200">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9-4-3-سیستم مدیریت گذرواژه</a:t>
            </a:r>
          </a:p>
          <a:p>
            <a:pPr marL="1089025" lvl="1" indent="-646113" defTabSz="711200">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سیستم مدیریت گذرواژه باید تعاملی باشد</a:t>
            </a:r>
          </a:p>
          <a:p>
            <a:pPr marL="1089025" lvl="1" indent="-646113" defTabSz="711200">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9-4-4- استفاده از برنامه های مناسب جانبی</a:t>
            </a:r>
          </a:p>
          <a:p>
            <a:pPr marL="1089025" lvl="1" indent="-646113" defTabSz="711200">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استفاده از برنامه های کمکی که به نظارت سیستم کمک می کند باید محدود صورت گیرد</a:t>
            </a:r>
          </a:p>
          <a:p>
            <a:pPr marL="1089025" lvl="1" indent="-646113" defTabSz="711200">
              <a:tabLst>
                <a:tab pos="631825" algn="l"/>
              </a:tabLst>
            </a:pPr>
            <a:r>
              <a:rPr lang="fa-IR" sz="2400" dirty="0" smtClean="0">
                <a:latin typeface="Nazli" pitchFamily="2" charset="-78"/>
                <a:cs typeface="B Titr" pitchFamily="2" charset="-78"/>
              </a:rPr>
              <a:t>9-4-5-کنترل دسترسی به کد برنامه ها</a:t>
            </a:r>
          </a:p>
          <a:p>
            <a:pPr marL="1089025" lvl="1" indent="-646113" defTabSz="711200">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دسترسی به کد اصلی برنامه ها باید محدود شود.</a:t>
            </a:r>
          </a:p>
          <a:p>
            <a:pPr marL="1089025" lvl="1" indent="-1089025" defTabSz="711200">
              <a:tabLst>
                <a:tab pos="631825" algn="l"/>
              </a:tabLst>
            </a:pPr>
            <a:endParaRPr lang="fa-IR" sz="2800" b="1" dirty="0">
              <a:latin typeface="Nazli" pitchFamily="2" charset="-78"/>
              <a:cs typeface="B Titr" pitchFamily="2" charset="-78"/>
            </a:endParaRPr>
          </a:p>
          <a:p>
            <a:pPr marL="1089025" lvl="1" indent="-1089025" defTabSz="711200">
              <a:tabLst>
                <a:tab pos="631825" algn="l"/>
              </a:tabLst>
            </a:pPr>
            <a:r>
              <a:rPr lang="fa-IR" sz="2800" b="1" dirty="0" smtClean="0">
                <a:solidFill>
                  <a:srgbClr val="00B0F0"/>
                </a:solidFill>
                <a:latin typeface="Nazli" pitchFamily="2" charset="-78"/>
                <a:cs typeface="B Titr" pitchFamily="2" charset="-78"/>
              </a:rPr>
              <a:t>الف</a:t>
            </a:r>
            <a:r>
              <a:rPr lang="fa-IR" sz="2400" b="1" dirty="0" smtClean="0">
                <a:solidFill>
                  <a:srgbClr val="00B0F0"/>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-10- رمزنگاری</a:t>
            </a:r>
          </a:p>
          <a:p>
            <a:pPr marL="1089025" lvl="1" indent="-1089025" defTabSz="711200">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الف-10-1- کنترل رمزنگاری</a:t>
            </a:r>
          </a:p>
          <a:p>
            <a:pPr marL="1089025" lvl="1" indent="-1089025" defTabSz="711200">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endParaRPr lang="fa-IR" sz="2400" b="1" dirty="0" smtClean="0">
              <a:latin typeface="Nazli" pitchFamily="2" charset="-78"/>
              <a:cs typeface="B Titr" pitchFamily="2" charset="-78"/>
            </a:endParaRPr>
          </a:p>
          <a:p>
            <a:pPr marL="1089025" lvl="1" indent="-1089025" defTabSz="711200">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400" dirty="0" smtClean="0">
                <a:latin typeface="Nazli" pitchFamily="2" charset="-78"/>
                <a:cs typeface="B Titr" pitchFamily="2" charset="-78"/>
              </a:rPr>
              <a:t>10-1-1-سیاست های استفاده از کنترلگرهای رمزنگاری</a:t>
            </a:r>
          </a:p>
          <a:p>
            <a:pPr marL="1089025" lvl="1" indent="-1089025" defTabSz="711200">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باید روشی برای کنترل بر مبنای رمزنگاری به منظور حفاظت از اطلاعات به وجود آمده و اجرا شود.</a:t>
            </a:r>
            <a:r>
              <a:rPr lang="fa-IR" sz="2600" b="1" dirty="0" smtClean="0">
                <a:latin typeface="Nazli" pitchFamily="2" charset="-78"/>
                <a:cs typeface="B Titr" pitchFamily="2" charset="-78"/>
              </a:rPr>
              <a:t>   </a:t>
            </a: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251520" y="404664"/>
            <a:ext cx="8606760" cy="6832640"/>
          </a:xfrm>
          <a:prstGeom prst="rect">
            <a:avLst/>
          </a:prstGeom>
        </p:spPr>
        <p:txBody>
          <a:bodyPr wrap="square">
            <a:spAutoFit/>
          </a:bodyPr>
          <a:lstStyle/>
          <a:p>
            <a:pPr marL="1546225" lvl="2" indent="-977900" algn="r" defTabSz="711200" rtl="1">
              <a:spcBef>
                <a:spcPts val="1200"/>
              </a:spcBef>
              <a:tabLst>
                <a:tab pos="631825" algn="l"/>
              </a:tabLst>
            </a:pPr>
            <a:r>
              <a:rPr lang="fa-IR" sz="2200" dirty="0" smtClean="0">
                <a:latin typeface="Nazli" pitchFamily="2" charset="-78"/>
                <a:cs typeface="B Titr" pitchFamily="2" charset="-78"/>
              </a:rPr>
              <a:t>    </a:t>
            </a:r>
            <a:r>
              <a:rPr lang="fa-IR" sz="2400" dirty="0" smtClean="0">
                <a:latin typeface="Nazli" pitchFamily="2" charset="-78"/>
                <a:cs typeface="B Titr" pitchFamily="2" charset="-78"/>
              </a:rPr>
              <a:t>10-1-2- مدیریت کلید ها</a:t>
            </a:r>
          </a:p>
          <a:p>
            <a:pPr marL="1546225" lvl="2" indent="-977900" algn="r" defTabSz="711200" rtl="1">
              <a:spcBef>
                <a:spcPts val="12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ایجاد سیاست مشخص برای استفاده و طول عمر کلید های رمزنگاری در تمتم مدت استفاده از آنها</a:t>
            </a:r>
          </a:p>
          <a:p>
            <a:pPr marL="1546225" lvl="2" indent="-1546225" algn="r" defTabSz="711200" rtl="1">
              <a:spcBef>
                <a:spcPts val="1200"/>
              </a:spcBef>
              <a:tabLst>
                <a:tab pos="631825" algn="l"/>
              </a:tabLst>
            </a:pPr>
            <a:r>
              <a:rPr lang="fa-IR" sz="2800" b="1" dirty="0" smtClean="0">
                <a:solidFill>
                  <a:srgbClr val="00B0F0"/>
                </a:solidFill>
                <a:latin typeface="Nazli" pitchFamily="2" charset="-78"/>
                <a:cs typeface="B Titr" pitchFamily="2" charset="-78"/>
              </a:rPr>
              <a:t>الف-11-امنیت محیطی و فیزیکی</a:t>
            </a:r>
            <a:endParaRPr lang="en-US" sz="2800" b="1" dirty="0" smtClean="0">
              <a:solidFill>
                <a:srgbClr val="00B0F0"/>
              </a:solidFill>
              <a:latin typeface="Nazli" pitchFamily="2" charset="-78"/>
              <a:cs typeface="B Titr" pitchFamily="2" charset="-78"/>
            </a:endParaRPr>
          </a:p>
          <a:p>
            <a:pPr marL="1546225" lvl="2" indent="-915988" algn="r" defTabSz="711200" rtl="1">
              <a:spcBef>
                <a:spcPts val="1200"/>
              </a:spcBef>
              <a:tabLst>
                <a:tab pos="631825" algn="l"/>
              </a:tabLst>
            </a:pPr>
            <a:r>
              <a:rPr lang="en-US" sz="2600" b="1" dirty="0">
                <a:latin typeface="Nazli" pitchFamily="2" charset="-78"/>
                <a:cs typeface="B Titr" pitchFamily="2" charset="-78"/>
              </a:rPr>
              <a:t> </a:t>
            </a:r>
            <a:r>
              <a:rPr lang="en-US" sz="2600" b="1" dirty="0" smtClean="0">
                <a:latin typeface="Nazli" pitchFamily="2" charset="-78"/>
                <a:cs typeface="B Titr" pitchFamily="2" charset="-78"/>
              </a:rPr>
              <a:t>             </a:t>
            </a:r>
            <a:r>
              <a:rPr lang="fa-IR" sz="2600" b="1" dirty="0" smtClean="0">
                <a:latin typeface="Nazli" pitchFamily="2" charset="-78"/>
                <a:cs typeface="B Titr" pitchFamily="2" charset="-78"/>
              </a:rPr>
              <a:t>الف-11-1 مناطق امن</a:t>
            </a:r>
          </a:p>
          <a:p>
            <a:pPr marL="1546225" lvl="2" indent="-1546225" algn="r" defTabSz="711200" rtl="1">
              <a:spcBef>
                <a:spcPts val="1200"/>
              </a:spcBef>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400" dirty="0" smtClean="0">
                <a:latin typeface="Nazli" pitchFamily="2" charset="-78"/>
                <a:cs typeface="B Titr" pitchFamily="2" charset="-78"/>
              </a:rPr>
              <a:t>11-1-1- محوطه امنیت فیزیکی</a:t>
            </a:r>
          </a:p>
          <a:p>
            <a:pPr marL="1546225" lvl="2" indent="-1546225" algn="r" defTabSz="711200" rtl="1">
              <a:spcBef>
                <a:spcPts val="12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تعیین محوطه های امنیتی جهت حفاظت از مناطقی که حاوی اطلاعات هستند </a:t>
            </a:r>
          </a:p>
          <a:p>
            <a:pPr marL="1546225" lvl="2" indent="-1546225" algn="r" defTabSz="711200" rtl="1">
              <a:spcBef>
                <a:spcPts val="1200"/>
              </a:spcBef>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11-1-2-کنترل های ورود فیزیکی</a:t>
            </a:r>
          </a:p>
          <a:p>
            <a:pPr marL="1546225" lvl="2" indent="-1546225" algn="r" defTabSz="711200" rtl="1">
              <a:spcBef>
                <a:spcPts val="12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حفاظت از مناطق امن از طریق کنترل های ورودی مناسب</a:t>
            </a:r>
          </a:p>
          <a:p>
            <a:pPr marL="1546225" lvl="2" indent="-1546225" algn="r" defTabSz="711200" rtl="1">
              <a:spcBef>
                <a:spcPts val="1200"/>
              </a:spcBef>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11-1-3-امن سازی دفاتر کار،اتاق ها و تسهیلات</a:t>
            </a:r>
          </a:p>
          <a:p>
            <a:pPr marL="1546225" lvl="2" indent="-1546225" algn="r" defTabSz="711200" rtl="1">
              <a:spcBef>
                <a:spcPts val="12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طراحی و به کارگیری امنیت فیزیکی برای دفاترکار، اتاق ها</a:t>
            </a:r>
          </a:p>
          <a:p>
            <a:pPr marL="1546225" lvl="2" indent="-1546225" algn="r" defTabSz="711200" rtl="1">
              <a:spcBef>
                <a:spcPts val="1200"/>
              </a:spcBef>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p>
          <a:p>
            <a:pPr marL="1546225" lvl="2" indent="-1546225" algn="r" defTabSz="711200" rtl="1">
              <a:spcBef>
                <a:spcPts val="1200"/>
              </a:spcBef>
              <a:tabLst>
                <a:tab pos="631825" algn="l"/>
              </a:tabLst>
            </a:pPr>
            <a:endParaRPr lang="fa-IR" sz="2400" dirty="0" smtClean="0">
              <a:latin typeface="Nazli" pitchFamily="2" charset="-78"/>
              <a:cs typeface="B Titr" pitchFamily="2" charset="-78"/>
            </a:endParaRPr>
          </a:p>
          <a:p>
            <a:pPr marL="1546225" lvl="2" indent="-1546225" algn="r" defTabSz="711200" rtl="1">
              <a:spcBef>
                <a:spcPts val="12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endParaRPr lang="fa-IR" sz="2800" b="1"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357158" y="838200"/>
            <a:ext cx="8558298" cy="6771084"/>
          </a:xfrm>
          <a:prstGeom prst="rect">
            <a:avLst/>
          </a:prstGeom>
        </p:spPr>
        <p:txBody>
          <a:bodyPr wrap="square">
            <a:spAutoFit/>
          </a:bodyPr>
          <a:lstStyle/>
          <a:p>
            <a:pPr marL="1089025" lvl="1" algn="r" defTabSz="711200" rtl="1">
              <a:tabLst>
                <a:tab pos="631825" algn="l"/>
              </a:tabLst>
            </a:pPr>
            <a:endParaRPr lang="fa-IR" sz="800" dirty="0" smtClean="0">
              <a:latin typeface="Nazli" pitchFamily="2" charset="-78"/>
              <a:cs typeface="B Titr" pitchFamily="2" charset="-78"/>
            </a:endParaRPr>
          </a:p>
          <a:p>
            <a:pPr marL="1089025" lvl="1" indent="-238125" algn="r" defTabSz="711200" rtl="1">
              <a:tabLst>
                <a:tab pos="631825" algn="l"/>
              </a:tabLst>
            </a:pPr>
            <a:r>
              <a:rPr lang="fa-IR" sz="2400" dirty="0" smtClean="0">
                <a:latin typeface="Nazli" pitchFamily="2" charset="-78"/>
                <a:cs typeface="B Titr" pitchFamily="2" charset="-78"/>
              </a:rPr>
              <a:t>11-1-4-حفاظت در برابر تهدیدات بیرونی و محیطی</a:t>
            </a:r>
          </a:p>
          <a:p>
            <a:pPr marL="1089025" lvl="1" indent="-2381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p>
          <a:p>
            <a:pPr marL="1089025" lvl="1" indent="-238125" algn="r" defTabSz="711200" rtl="1">
              <a:tabLst>
                <a:tab pos="631825" algn="l"/>
              </a:tabLst>
            </a:pPr>
            <a:r>
              <a:rPr lang="fa-IR" sz="2000" dirty="0" smtClean="0">
                <a:latin typeface="Nazli" pitchFamily="2" charset="-78"/>
                <a:cs typeface="B Nazanin" pitchFamily="2" charset="-78"/>
              </a:rPr>
              <a:t>طراحی و به کارگیری حفاظت فیزیکی  در برابر آتش، سیل،انفجار</a:t>
            </a:r>
          </a:p>
          <a:p>
            <a:pPr marL="1089025" lvl="1" indent="-238125" algn="r" defTabSz="711200" rtl="1">
              <a:tabLst>
                <a:tab pos="631825" algn="l"/>
              </a:tabLst>
            </a:pPr>
            <a:endParaRPr lang="fa-IR" sz="2000" dirty="0" smtClean="0">
              <a:latin typeface="Nazli" pitchFamily="2" charset="-78"/>
              <a:cs typeface="B Nazanin" pitchFamily="2" charset="-78"/>
            </a:endParaRPr>
          </a:p>
          <a:p>
            <a:pPr marL="1089025" lvl="1" indent="-238125" algn="r" defTabSz="711200" rtl="1">
              <a:tabLst>
                <a:tab pos="631825" algn="l"/>
              </a:tabLst>
            </a:pPr>
            <a:r>
              <a:rPr lang="fa-IR" sz="2400" dirty="0" smtClean="0">
                <a:latin typeface="Nazli" pitchFamily="2" charset="-78"/>
                <a:cs typeface="B Titr" pitchFamily="2" charset="-78"/>
              </a:rPr>
              <a:t>11-1-5-کار در مناطق امن</a:t>
            </a:r>
          </a:p>
          <a:p>
            <a:pPr marL="1089025" lvl="1" indent="-238125" algn="r" defTabSz="711200" rtl="1">
              <a:tabLst>
                <a:tab pos="631825" algn="l"/>
              </a:tabLst>
            </a:pPr>
            <a:endParaRPr lang="fa-IR" sz="2400" dirty="0">
              <a:latin typeface="Nazli" pitchFamily="2" charset="-78"/>
              <a:cs typeface="B Titr" pitchFamily="2" charset="-78"/>
            </a:endParaRPr>
          </a:p>
          <a:p>
            <a:pPr marL="1089025" lvl="1" indent="-238125" algn="r" defTabSz="711200" rtl="1">
              <a:tabLst>
                <a:tab pos="631825" algn="l"/>
              </a:tabLst>
            </a:pP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طراحی و به کارگیری رویه هایی برای کار در مناطق امن</a:t>
            </a:r>
          </a:p>
          <a:p>
            <a:pPr marL="1089025" lvl="1" indent="-238125" algn="r" defTabSz="711200" rtl="1">
              <a:tabLst>
                <a:tab pos="631825" algn="l"/>
              </a:tabLst>
            </a:pPr>
            <a:endParaRPr lang="fa-IR" sz="2000" dirty="0">
              <a:latin typeface="Nazli" pitchFamily="2" charset="-78"/>
              <a:cs typeface="B Nazanin" pitchFamily="2" charset="-78"/>
            </a:endParaRPr>
          </a:p>
          <a:p>
            <a:pPr marL="1089025" lvl="1" indent="-238125" algn="r" defTabSz="711200" rtl="1">
              <a:tabLst>
                <a:tab pos="631825" algn="l"/>
              </a:tabLst>
            </a:pP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11-1-6- مناطق تحویل و بارگیری</a:t>
            </a:r>
          </a:p>
          <a:p>
            <a:pPr marL="1089025" lvl="1" indent="-238125" algn="r" defTabSz="711200" rtl="1">
              <a:tabLst>
                <a:tab pos="631825" algn="l"/>
              </a:tabLst>
            </a:pPr>
            <a:endParaRPr lang="fa-IR" sz="2400" dirty="0">
              <a:latin typeface="Nazli" pitchFamily="2" charset="-78"/>
              <a:cs typeface="B Titr" pitchFamily="2" charset="-78"/>
            </a:endParaRPr>
          </a:p>
          <a:p>
            <a:pPr marL="1089025" lvl="1" indent="-238125" algn="r" defTabSz="711200" rtl="1">
              <a:tabLst>
                <a:tab pos="631825" algn="l"/>
              </a:tabLst>
            </a:pP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کنترل نقاط دسترسی و مجزا شدن آن از تسهیلات پردازش اطلاعات</a:t>
            </a:r>
          </a:p>
          <a:p>
            <a:pPr marL="1089025" lvl="1" indent="-238125" algn="r" defTabSz="711200" rtl="1">
              <a:tabLst>
                <a:tab pos="631825" algn="l"/>
              </a:tabLst>
            </a:pPr>
            <a:endParaRPr lang="fa-IR" sz="2000" dirty="0">
              <a:latin typeface="Nazli" pitchFamily="2" charset="-78"/>
              <a:cs typeface="B Nazanin" pitchFamily="2" charset="-78"/>
            </a:endParaRPr>
          </a:p>
          <a:p>
            <a:pPr marL="1089025" lvl="1" indent="-804863" algn="r" defTabSz="711200" rtl="1">
              <a:tabLst>
                <a:tab pos="631825" algn="l"/>
              </a:tabLst>
            </a:pPr>
            <a:r>
              <a:rPr lang="fa-IR" sz="2600" dirty="0" smtClean="0">
                <a:latin typeface="Nazli" pitchFamily="2" charset="-78"/>
                <a:cs typeface="B Titr" pitchFamily="2" charset="-78"/>
              </a:rPr>
              <a:t>الف-11-2- تجهیزات</a:t>
            </a:r>
          </a:p>
          <a:p>
            <a:pPr marL="1089025" lvl="1" indent="-804863" algn="r" defTabSz="711200" rtl="1">
              <a:tabLst>
                <a:tab pos="631825" algn="l"/>
              </a:tabLst>
            </a:pPr>
            <a:r>
              <a:rPr lang="fa-IR" sz="2600" dirty="0">
                <a:latin typeface="Nazli" pitchFamily="2" charset="-78"/>
                <a:cs typeface="B Titr" pitchFamily="2" charset="-78"/>
              </a:rPr>
              <a:t> </a:t>
            </a:r>
            <a:r>
              <a:rPr lang="fa-IR" sz="2600" dirty="0" smtClean="0">
                <a:latin typeface="Nazli" pitchFamily="2" charset="-78"/>
                <a:cs typeface="B Titr" pitchFamily="2" charset="-78"/>
              </a:rPr>
              <a:t>       </a:t>
            </a:r>
            <a:r>
              <a:rPr lang="fa-IR" sz="2400" dirty="0">
                <a:latin typeface="Nazli" pitchFamily="2" charset="-78"/>
                <a:cs typeface="B Titr" pitchFamily="2" charset="-78"/>
              </a:rPr>
              <a:t> </a:t>
            </a:r>
            <a:r>
              <a:rPr lang="fa-IR" sz="2400" dirty="0" smtClean="0">
                <a:latin typeface="Nazli" pitchFamily="2" charset="-78"/>
                <a:cs typeface="B Titr" pitchFamily="2" charset="-78"/>
              </a:rPr>
              <a:t>  11-2-1- قرارگیری و حفاظت از تجهیزات</a:t>
            </a:r>
          </a:p>
          <a:p>
            <a:pPr marL="1089025" lvl="1" indent="-80486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حفاظت از تجهیزات به منظور کاهش ریسک های ناشی از خطرات</a:t>
            </a:r>
            <a:endParaRPr lang="fa-IR" sz="2600" dirty="0" smtClean="0">
              <a:latin typeface="Nazli" pitchFamily="2" charset="-78"/>
              <a:cs typeface="B Titr" pitchFamily="2" charset="-78"/>
            </a:endParaRPr>
          </a:p>
          <a:p>
            <a:pPr marL="1089025" lvl="1" indent="-238125" algn="r" defTabSz="711200" rtl="1">
              <a:tabLst>
                <a:tab pos="631825" algn="l"/>
              </a:tabLst>
            </a:pPr>
            <a:endParaRPr lang="fa-IR" sz="2000" dirty="0">
              <a:latin typeface="Nazli" pitchFamily="2" charset="-78"/>
              <a:cs typeface="B Nazanin" pitchFamily="2" charset="-78"/>
            </a:endParaRPr>
          </a:p>
          <a:p>
            <a:pPr marL="1089025" lvl="1" indent="-238125" algn="r" defTabSz="711200" rtl="1">
              <a:tabLst>
                <a:tab pos="631825" algn="l"/>
              </a:tabLst>
            </a:pPr>
            <a:endParaRPr lang="fa-IR" sz="2400" dirty="0" smtClean="0">
              <a:latin typeface="Nazli" pitchFamily="2" charset="-78"/>
              <a:cs typeface="B Titr" pitchFamily="2" charset="-78"/>
            </a:endParaRPr>
          </a:p>
          <a:p>
            <a:pPr marL="1089025" lvl="1" indent="-238125" algn="r" defTabSz="711200" rtl="1">
              <a:tabLst>
                <a:tab pos="631825" algn="l"/>
              </a:tabLst>
            </a:pPr>
            <a:r>
              <a:rPr lang="fa-IR" sz="2400" dirty="0">
                <a:latin typeface="Nazli" pitchFamily="2" charset="-78"/>
                <a:cs typeface="B Titr" pitchFamily="2" charset="-78"/>
              </a:rPr>
              <a:t> </a:t>
            </a:r>
            <a:endParaRPr lang="fa-IR" sz="2400" dirty="0" smtClean="0">
              <a:latin typeface="Nazli" pitchFamily="2" charset="-78"/>
              <a:cs typeface="B Titr" pitchFamily="2" charset="-78"/>
            </a:endParaRPr>
          </a:p>
          <a:p>
            <a:pPr marL="1089025" lvl="1" algn="r" defTabSz="711200" rtl="1">
              <a:tabLst>
                <a:tab pos="631825" algn="l"/>
              </a:tabLst>
            </a:pPr>
            <a:endParaRPr lang="fa-IR" sz="800"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6" name="Rectangle 5"/>
          <p:cNvSpPr/>
          <p:nvPr/>
        </p:nvSpPr>
        <p:spPr>
          <a:xfrm>
            <a:off x="0" y="764704"/>
            <a:ext cx="8858280" cy="6647974"/>
          </a:xfrm>
          <a:prstGeom prst="rect">
            <a:avLst/>
          </a:prstGeom>
        </p:spPr>
        <p:txBody>
          <a:bodyPr wrap="square">
            <a:spAutoFit/>
          </a:bodyPr>
          <a:lstStyle/>
          <a:p>
            <a:pPr marL="1546225" lvl="2" indent="-912813" algn="r" defTabSz="711200" rtl="1">
              <a:lnSpc>
                <a:spcPct val="150000"/>
              </a:lnSpc>
              <a:tabLst>
                <a:tab pos="631825" algn="l"/>
              </a:tabLst>
            </a:pPr>
            <a:r>
              <a:rPr lang="fa-IR" sz="2400" dirty="0" smtClean="0">
                <a:latin typeface="Nazli" pitchFamily="2" charset="-78"/>
                <a:cs typeface="B Titr" pitchFamily="2" charset="-78"/>
              </a:rPr>
              <a:t>11-2-2-تاسیسات پشتیبانی</a:t>
            </a:r>
          </a:p>
          <a:p>
            <a:pPr marL="1546225" lvl="2" indent="-9128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پشتیبانی از تجهیزات در برابر خرابی برق</a:t>
            </a:r>
          </a:p>
          <a:p>
            <a:pPr marL="1546225" lvl="2" indent="-912813" algn="r" defTabSz="711200" rtl="1">
              <a:lnSpc>
                <a:spcPct val="150000"/>
              </a:lnSpc>
              <a:tabLst>
                <a:tab pos="631825" algn="l"/>
              </a:tabLst>
            </a:pPr>
            <a:r>
              <a:rPr lang="fa-IR" sz="2400" dirty="0" smtClean="0">
                <a:latin typeface="Nazli" pitchFamily="2" charset="-78"/>
                <a:cs typeface="B Titr" pitchFamily="2" charset="-78"/>
              </a:rPr>
              <a:t>11-2-3-امنیت کابل کشی</a:t>
            </a:r>
          </a:p>
          <a:p>
            <a:pPr marL="1546225" lvl="2" indent="-9128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حفاظت از کابل کشی برق و مخابرات که حامل داده هستند</a:t>
            </a:r>
          </a:p>
          <a:p>
            <a:pPr marL="1546225" lvl="2" indent="-912813" algn="r" defTabSz="711200" rtl="1">
              <a:lnSpc>
                <a:spcPct val="150000"/>
              </a:lnSpc>
              <a:tabLst>
                <a:tab pos="631825" algn="l"/>
              </a:tabLst>
            </a:pPr>
            <a:r>
              <a:rPr lang="fa-IR" sz="2400" dirty="0" smtClean="0">
                <a:latin typeface="Nazli" pitchFamily="2" charset="-78"/>
                <a:cs typeface="B Titr" pitchFamily="2" charset="-78"/>
              </a:rPr>
              <a:t>11-2-4-نگهداری تجهیزات</a:t>
            </a:r>
          </a:p>
          <a:p>
            <a:pPr marL="1546225" lvl="2" indent="-9128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نگهداری از تجهیزات جهت اطمینان از تداوم دسترس پذیری</a:t>
            </a:r>
          </a:p>
          <a:p>
            <a:pPr marL="1546225" lvl="2" indent="-912813" algn="r" defTabSz="711200" rtl="1">
              <a:lnSpc>
                <a:spcPct val="150000"/>
              </a:lnSpc>
              <a:tabLst>
                <a:tab pos="631825" algn="l"/>
              </a:tabLst>
            </a:pPr>
            <a:r>
              <a:rPr lang="fa-IR" sz="2400" dirty="0" smtClean="0">
                <a:latin typeface="Nazli" pitchFamily="2" charset="-78"/>
                <a:cs typeface="B Titr" pitchFamily="2" charset="-78"/>
              </a:rPr>
              <a:t>11-2-5- جابجایی دارایی ها</a:t>
            </a:r>
          </a:p>
          <a:p>
            <a:pPr marL="1546225" lvl="2" indent="-9128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اطلاعات یا نرم افزار ها نباید بدون مجوز به خارج از محل برده شوند</a:t>
            </a:r>
          </a:p>
          <a:p>
            <a:pPr marL="1546225" lvl="2" indent="-912813" algn="r" defTabSz="711200" rtl="1">
              <a:lnSpc>
                <a:spcPct val="150000"/>
              </a:lnSpc>
              <a:tabLst>
                <a:tab pos="631825" algn="l"/>
              </a:tabLst>
            </a:pPr>
            <a:r>
              <a:rPr lang="fa-IR" sz="2400" dirty="0" smtClean="0">
                <a:latin typeface="Nazli" pitchFamily="2" charset="-78"/>
                <a:cs typeface="B Titr" pitchFamily="2" charset="-78"/>
              </a:rPr>
              <a:t>11-2-6- امنیت تجهیزات و داراییدهای خارج از محوطه</a:t>
            </a:r>
          </a:p>
          <a:p>
            <a:pPr marL="1546225" lvl="2" indent="-9128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امنیت باید برای دارایی های خارج از محل باشد</a:t>
            </a:r>
            <a:endParaRPr lang="fa-IR" sz="2400" dirty="0" smtClean="0">
              <a:latin typeface="Nazli" pitchFamily="2" charset="-78"/>
              <a:cs typeface="B Titr" pitchFamily="2" charset="-78"/>
            </a:endParaRPr>
          </a:p>
          <a:p>
            <a:pPr marL="1546225" lvl="2" indent="-9128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p>
          <a:p>
            <a:pPr marL="1546225" lvl="2" indent="-912813" algn="r" defTabSz="711200" rtl="1">
              <a:lnSpc>
                <a:spcPct val="150000"/>
              </a:lnSpc>
              <a:tabLst>
                <a:tab pos="631825" algn="l"/>
              </a:tabLst>
            </a:pPr>
            <a:endParaRPr lang="fa-IR" sz="2000" dirty="0">
              <a:latin typeface="Nazli" pitchFamily="2" charset="-78"/>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6" name="Rectangle 5"/>
          <p:cNvSpPr/>
          <p:nvPr/>
        </p:nvSpPr>
        <p:spPr>
          <a:xfrm>
            <a:off x="0" y="620688"/>
            <a:ext cx="8858280" cy="6647974"/>
          </a:xfrm>
          <a:prstGeom prst="rect">
            <a:avLst/>
          </a:prstGeom>
        </p:spPr>
        <p:txBody>
          <a:bodyPr wrap="square">
            <a:spAutoFit/>
          </a:bodyPr>
          <a:lstStyle/>
          <a:p>
            <a:pPr marL="1546225" lvl="2" indent="-912813" algn="r" defTabSz="711200" rtl="1">
              <a:lnSpc>
                <a:spcPct val="150000"/>
              </a:lnSpc>
              <a:tabLst>
                <a:tab pos="631825" algn="l"/>
              </a:tabLst>
            </a:pPr>
            <a:r>
              <a:rPr lang="fa-IR" sz="2400" dirty="0" smtClean="0">
                <a:latin typeface="Nazli" pitchFamily="2" charset="-78"/>
                <a:cs typeface="B Titr" pitchFamily="2" charset="-78"/>
              </a:rPr>
              <a:t>11-2-7- به کارگیری مجدد امن تجهیزات</a:t>
            </a:r>
          </a:p>
          <a:p>
            <a:pPr marL="1546225" lvl="2" indent="-912813"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بررسی تمام تجهیزات</a:t>
            </a:r>
          </a:p>
          <a:p>
            <a:pPr marL="1546225" lvl="2" indent="-912813" algn="r" defTabSz="711200" rtl="1">
              <a:lnSpc>
                <a:spcPct val="150000"/>
              </a:lnSpc>
              <a:tabLst>
                <a:tab pos="631825" algn="l"/>
              </a:tabLst>
            </a:pPr>
            <a:r>
              <a:rPr lang="fa-IR" sz="2400" dirty="0" smtClean="0">
                <a:latin typeface="Nazli" pitchFamily="2" charset="-78"/>
                <a:cs typeface="B Titr" pitchFamily="2" charset="-78"/>
              </a:rPr>
              <a:t>11-2-8- تجهیزات بی مراقبت</a:t>
            </a:r>
          </a:p>
          <a:p>
            <a:pPr marL="1546225" lvl="2" indent="-912813"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اطمینان کاربران از حفاظت از تجهیزات بی مراقبت</a:t>
            </a:r>
          </a:p>
          <a:p>
            <a:pPr marL="1546225" lvl="2" indent="-912813" algn="r" defTabSz="711200" rtl="1">
              <a:lnSpc>
                <a:spcPct val="150000"/>
              </a:lnSpc>
              <a:tabLst>
                <a:tab pos="631825" algn="l"/>
              </a:tabLst>
            </a:pPr>
            <a:r>
              <a:rPr lang="fa-IR" sz="2400" dirty="0" smtClean="0">
                <a:latin typeface="Nazli" pitchFamily="2" charset="-78"/>
                <a:cs typeface="B Titr" pitchFamily="2" charset="-78"/>
              </a:rPr>
              <a:t>11-2-9- خط مشی میز پاک و صفحه پاک</a:t>
            </a:r>
          </a:p>
          <a:p>
            <a:pPr marL="0" lvl="2" indent="63500" algn="r" defTabSz="711200" rtl="1">
              <a:lnSpc>
                <a:spcPct val="150000"/>
              </a:lnSpc>
              <a:tabLst>
                <a:tab pos="631825" algn="l"/>
              </a:tabLst>
            </a:pPr>
            <a:r>
              <a:rPr lang="fa-IR" sz="2800" b="1" dirty="0" smtClean="0">
                <a:solidFill>
                  <a:srgbClr val="00B0F0"/>
                </a:solidFill>
                <a:latin typeface="Nazli" pitchFamily="2" charset="-78"/>
                <a:cs typeface="B Titr" pitchFamily="2" charset="-78"/>
              </a:rPr>
              <a:t>الف-12- امنیت عملیات</a:t>
            </a:r>
          </a:p>
          <a:p>
            <a:pPr marL="0" lvl="2" indent="63500" algn="r" defTabSz="711200" rtl="1">
              <a:lnSpc>
                <a:spcPct val="150000"/>
              </a:lnSpc>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600" b="1" dirty="0" smtClean="0">
                <a:latin typeface="Nazli" pitchFamily="2" charset="-78"/>
                <a:cs typeface="B Titr" pitchFamily="2" charset="-78"/>
              </a:rPr>
              <a:t>الف-12-1-مسئولیت ها و رویه های عملیاتی</a:t>
            </a:r>
          </a:p>
          <a:p>
            <a:pPr marL="0" lvl="2"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12-1-1-رویه های عملیاتی مدون</a:t>
            </a:r>
          </a:p>
          <a:p>
            <a:pPr marL="0" lvl="2"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مدون شدن رویه های عملیاتی و در دسترس قرار دادن آن به کاربرانی که به آن نیاز دارند</a:t>
            </a:r>
          </a:p>
          <a:p>
            <a:pPr marL="0" lvl="2"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  </a:t>
            </a:r>
          </a:p>
          <a:p>
            <a:pPr marL="1546225" lvl="2" algn="r" defTabSz="711200" rtl="1">
              <a:lnSpc>
                <a:spcPct val="150000"/>
              </a:lnSpc>
              <a:tabLst>
                <a:tab pos="631825" algn="l"/>
              </a:tabLst>
            </a:pPr>
            <a:endParaRPr lang="fa-IR" sz="2200" dirty="0" smtClean="0">
              <a:latin typeface="Nazli" pitchFamily="2" charset="-78"/>
              <a:cs typeface="B Titr" pitchFamily="2" charset="-78"/>
            </a:endParaRPr>
          </a:p>
          <a:p>
            <a:pPr marL="1084263" lvl="2" indent="-908050" algn="r" defTabSz="711200" rtl="1">
              <a:lnSpc>
                <a:spcPct val="150000"/>
              </a:lnSpc>
              <a:tabLst>
                <a:tab pos="631825" algn="l"/>
              </a:tabLst>
            </a:pPr>
            <a:endParaRPr lang="fa-IR" sz="2200"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8" name="Rectangle 7"/>
          <p:cNvSpPr/>
          <p:nvPr/>
        </p:nvSpPr>
        <p:spPr>
          <a:xfrm>
            <a:off x="142844" y="620688"/>
            <a:ext cx="8715436" cy="5386090"/>
          </a:xfrm>
          <a:prstGeom prst="rect">
            <a:avLst/>
          </a:prstGeom>
        </p:spPr>
        <p:txBody>
          <a:bodyPr wrap="square">
            <a:spAutoFit/>
          </a:bodyPr>
          <a:lstStyle/>
          <a:p>
            <a:pPr marL="1089025" lvl="1" indent="-455613" algn="r" defTabSz="711200" rtl="1">
              <a:tabLst>
                <a:tab pos="631825" algn="l"/>
              </a:tabLst>
            </a:pPr>
            <a:r>
              <a:rPr lang="fa-IR" sz="2400" dirty="0" smtClean="0">
                <a:latin typeface="Nazli" pitchFamily="2" charset="-78"/>
                <a:cs typeface="B Titr" pitchFamily="2" charset="-78"/>
              </a:rPr>
              <a:t>12-1-2- مدیریت تغییرات</a:t>
            </a:r>
          </a:p>
          <a:p>
            <a:pPr marL="1089025" lvl="1" indent="-45561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کنترل تغییرات بر سازمان، فرآیند های کسب و کار</a:t>
            </a:r>
          </a:p>
          <a:p>
            <a:pPr marL="1089025" lvl="1" indent="-455613" algn="r" defTabSz="711200" rtl="1">
              <a:tabLst>
                <a:tab pos="631825" algn="l"/>
              </a:tabLst>
            </a:pPr>
            <a:endParaRPr lang="fa-IR" sz="2000" dirty="0" smtClean="0">
              <a:latin typeface="Nazli" pitchFamily="2" charset="-78"/>
              <a:cs typeface="B Nazanin" pitchFamily="2" charset="-78"/>
            </a:endParaRPr>
          </a:p>
          <a:p>
            <a:pPr marL="1089025" lvl="1" indent="-455613" algn="r" defTabSz="711200" rtl="1">
              <a:tabLst>
                <a:tab pos="631825" algn="l"/>
              </a:tabLst>
            </a:pPr>
            <a:r>
              <a:rPr lang="fa-IR" sz="2400" dirty="0" smtClean="0">
                <a:latin typeface="Nazli" pitchFamily="2" charset="-78"/>
                <a:cs typeface="B Titr" pitchFamily="2" charset="-78"/>
              </a:rPr>
              <a:t>12-1-3- مدیریت ظرفیت</a:t>
            </a:r>
          </a:p>
          <a:p>
            <a:pPr marL="1089025" lvl="1" indent="-45561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تنظیم استفاده از منابع و پیش بینی های الزامات آینده جهت اطمینان از عملکرد مورد نیاز سیستم</a:t>
            </a:r>
          </a:p>
          <a:p>
            <a:pPr marL="1089025" lvl="1" indent="-455613" algn="r" defTabSz="711200" rtl="1">
              <a:tabLst>
                <a:tab pos="631825" algn="l"/>
              </a:tabLst>
            </a:pPr>
            <a:endParaRPr lang="fa-IR" sz="2000" dirty="0">
              <a:latin typeface="Nazli" pitchFamily="2" charset="-78"/>
              <a:cs typeface="B Nazanin" pitchFamily="2" charset="-78"/>
            </a:endParaRPr>
          </a:p>
          <a:p>
            <a:pPr marL="1089025" lvl="1" indent="-455613" algn="r" defTabSz="711200" rtl="1">
              <a:tabLst>
                <a:tab pos="631825" algn="l"/>
              </a:tabLst>
            </a:pPr>
            <a:r>
              <a:rPr lang="fa-IR" sz="2400" dirty="0" smtClean="0">
                <a:latin typeface="Nazli" pitchFamily="2" charset="-78"/>
                <a:cs typeface="B Titr" pitchFamily="2" charset="-78"/>
              </a:rPr>
              <a:t>12-1-4- تفکیک محیط های توسعه ، آزمون و عملیاتی </a:t>
            </a:r>
          </a:p>
          <a:p>
            <a:pPr marL="1089025" lvl="1" indent="-455613" algn="r" defTabSz="711200" rtl="1">
              <a:tabLst>
                <a:tab pos="631825" algn="l"/>
              </a:tabLst>
            </a:pPr>
            <a:endParaRPr lang="fa-IR" sz="2000" dirty="0" smtClean="0">
              <a:latin typeface="Nazli" pitchFamily="2" charset="-78"/>
              <a:cs typeface="B Nazanin" pitchFamily="2" charset="-78"/>
            </a:endParaRPr>
          </a:p>
          <a:p>
            <a:pPr marL="1089025" lvl="1" indent="-455613" algn="r" defTabSz="711200" rtl="1">
              <a:tabLst>
                <a:tab pos="631825" algn="l"/>
              </a:tabLst>
            </a:pPr>
            <a:r>
              <a:rPr lang="fa-IR" sz="2000" dirty="0" smtClean="0">
                <a:latin typeface="Nazli" pitchFamily="2" charset="-78"/>
                <a:cs typeface="B Nazanin" pitchFamily="2" charset="-78"/>
              </a:rPr>
              <a:t>     تفکیک محیط های توسعه به منظور کاهش ریسک های دسترسی</a:t>
            </a:r>
          </a:p>
          <a:p>
            <a:pPr marL="1089025" lvl="1" indent="-455613" algn="r" defTabSz="711200" rtl="1">
              <a:tabLst>
                <a:tab pos="631825" algn="l"/>
              </a:tabLst>
            </a:pPr>
            <a:endParaRPr lang="fa-IR" sz="2000" dirty="0">
              <a:latin typeface="Nazli" pitchFamily="2" charset="-78"/>
              <a:cs typeface="B Nazanin" pitchFamily="2" charset="-78"/>
            </a:endParaRPr>
          </a:p>
          <a:p>
            <a:pPr marL="1089025" lvl="1" indent="-695325" algn="r" defTabSz="711200" rtl="1">
              <a:tabLst>
                <a:tab pos="631825" algn="l"/>
              </a:tabLst>
            </a:pPr>
            <a:r>
              <a:rPr lang="fa-IR" sz="2600" b="1" dirty="0" smtClean="0">
                <a:latin typeface="Nazli" pitchFamily="2" charset="-78"/>
                <a:cs typeface="B Titr" pitchFamily="2" charset="-78"/>
              </a:rPr>
              <a:t>الف-12-2- حفاظت در برابر بد افزارها</a:t>
            </a:r>
          </a:p>
          <a:p>
            <a:pPr marL="1089025" lvl="1" indent="-455613" algn="r" defTabSz="711200" rtl="1">
              <a:tabLst>
                <a:tab pos="631825" algn="l"/>
              </a:tabLst>
            </a:pPr>
            <a:r>
              <a:rPr lang="fa-IR" sz="2600" b="1" dirty="0" smtClean="0">
                <a:latin typeface="Nazli" pitchFamily="2" charset="-78"/>
                <a:cs typeface="B Titr" pitchFamily="2" charset="-78"/>
              </a:rPr>
              <a:t> </a:t>
            </a:r>
          </a:p>
          <a:p>
            <a:pPr marL="1089025" lvl="1" indent="-455613" algn="r" defTabSz="711200" rtl="1">
              <a:tabLst>
                <a:tab pos="631825" algn="l"/>
              </a:tabLst>
            </a:pPr>
            <a:r>
              <a:rPr lang="fa-IR" sz="2600" b="1" dirty="0">
                <a:latin typeface="Nazli" pitchFamily="2" charset="-78"/>
                <a:cs typeface="B Titr" pitchFamily="2" charset="-78"/>
              </a:rPr>
              <a:t> </a:t>
            </a:r>
            <a:r>
              <a:rPr lang="fa-IR" sz="2400" dirty="0" smtClean="0">
                <a:latin typeface="Nazli" pitchFamily="2" charset="-78"/>
                <a:cs typeface="B Titr" pitchFamily="2" charset="-78"/>
              </a:rPr>
              <a:t>12-2-1- کنترل در برابر بد افزار</a:t>
            </a:r>
          </a:p>
          <a:p>
            <a:pPr marL="1089025" lvl="1" indent="-45561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کنترل های تشخیصی جهت حفاظت در برابر بد افزارها باید همراه با آگاهی رسانی کاربری اجرا شود</a:t>
            </a:r>
            <a:r>
              <a:rPr lang="fa-IR" sz="2600" b="1" dirty="0" smtClean="0">
                <a:latin typeface="Nazli" pitchFamily="2" charset="-78"/>
                <a:cs typeface="B Titr" pitchFamily="2" charset="-78"/>
              </a:rPr>
              <a:t>        </a:t>
            </a:r>
            <a:endParaRPr lang="fa-IR" sz="2000" dirty="0">
              <a:latin typeface="Nazli" pitchFamily="2" charset="-78"/>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6" name="Rectangle 5"/>
          <p:cNvSpPr/>
          <p:nvPr/>
        </p:nvSpPr>
        <p:spPr>
          <a:xfrm>
            <a:off x="107504" y="764704"/>
            <a:ext cx="9036496" cy="6247864"/>
          </a:xfrm>
          <a:prstGeom prst="rect">
            <a:avLst/>
          </a:prstGeom>
        </p:spPr>
        <p:txBody>
          <a:bodyPr wrap="square">
            <a:spAutoFit/>
          </a:bodyPr>
          <a:lstStyle/>
          <a:p>
            <a:pPr marL="1089025" lvl="1" indent="-695325" algn="r" defTabSz="711200" rtl="1">
              <a:tabLst>
                <a:tab pos="631825" algn="l"/>
              </a:tabLst>
            </a:pPr>
            <a:r>
              <a:rPr lang="en-US" sz="2600" b="1" dirty="0" smtClean="0">
                <a:latin typeface="Nazli" pitchFamily="2" charset="-78"/>
                <a:cs typeface="B Titr" pitchFamily="2" charset="-78"/>
              </a:rPr>
              <a:t>             </a:t>
            </a:r>
            <a:r>
              <a:rPr lang="fa-IR" sz="2600" b="1" dirty="0" smtClean="0">
                <a:latin typeface="Nazli" pitchFamily="2" charset="-78"/>
                <a:cs typeface="B Titr" pitchFamily="2" charset="-78"/>
              </a:rPr>
              <a:t>الف-12-3- پشتیبان گیری</a:t>
            </a:r>
          </a:p>
          <a:p>
            <a:pPr marL="1089025" lvl="1" indent="-695325"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endParaRPr lang="fa-IR" sz="2400" dirty="0">
              <a:latin typeface="Nazli" pitchFamily="2" charset="-78"/>
              <a:cs typeface="B Titr" pitchFamily="2" charset="-78"/>
            </a:endParaRPr>
          </a:p>
          <a:p>
            <a:pPr marL="1089025" lvl="1" indent="-695325" algn="r" defTabSz="711200" rtl="1">
              <a:tabLst>
                <a:tab pos="631825" algn="l"/>
              </a:tabLst>
            </a:pPr>
            <a:r>
              <a:rPr lang="fa-IR" sz="2400" b="1" dirty="0" smtClean="0">
                <a:latin typeface="Nazli" pitchFamily="2" charset="-78"/>
                <a:cs typeface="B Titr" pitchFamily="2" charset="-78"/>
              </a:rPr>
              <a:t>          </a:t>
            </a:r>
            <a:r>
              <a:rPr lang="fa-IR" sz="2400" dirty="0" smtClean="0">
                <a:latin typeface="Nazli" pitchFamily="2" charset="-78"/>
                <a:cs typeface="B Titr" pitchFamily="2" charset="-78"/>
              </a:rPr>
              <a:t>12-3-1- پشتیبان گیری اطلاعات</a:t>
            </a:r>
          </a:p>
          <a:p>
            <a:pPr marL="1089025" lvl="1" indent="-695325"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نسخه های پشتیبان از اطلاعات باید مطابق با خط مشی گرفته شده و به طور منظم آزمون شود</a:t>
            </a:r>
          </a:p>
          <a:p>
            <a:pPr marL="1089025" lvl="1" indent="-695325" algn="r" defTabSz="711200" rtl="1">
              <a:tabLst>
                <a:tab pos="631825" algn="l"/>
              </a:tabLst>
            </a:pPr>
            <a:endParaRPr lang="fa-IR" sz="2000" b="1" dirty="0">
              <a:latin typeface="Nazli" pitchFamily="2" charset="-78"/>
              <a:cs typeface="B Nazanin" pitchFamily="2" charset="-78"/>
            </a:endParaRPr>
          </a:p>
          <a:p>
            <a:pPr marL="1089025" lvl="1" indent="-804863" algn="r" defTabSz="711200" rtl="1">
              <a:tabLst>
                <a:tab pos="631825" algn="l"/>
              </a:tabLst>
            </a:pPr>
            <a:r>
              <a:rPr lang="fa-IR" sz="2000" b="1" dirty="0" smtClean="0">
                <a:latin typeface="Nazli" pitchFamily="2" charset="-78"/>
                <a:cs typeface="B Nazanin" pitchFamily="2" charset="-78"/>
              </a:rPr>
              <a:t>    </a:t>
            </a:r>
            <a:r>
              <a:rPr lang="fa-IR" sz="2600" dirty="0" smtClean="0">
                <a:latin typeface="Nazli" pitchFamily="2" charset="-78"/>
                <a:cs typeface="B Titr" pitchFamily="2" charset="-78"/>
              </a:rPr>
              <a:t>الف-12-4- رویدادنگاری و پایش</a:t>
            </a:r>
          </a:p>
          <a:p>
            <a:pPr marL="1089025" lvl="1" indent="-804863"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000" b="1" dirty="0" smtClean="0">
                <a:latin typeface="Nazli" pitchFamily="2" charset="-78"/>
                <a:cs typeface="B Nazanin" pitchFamily="2" charset="-78"/>
              </a:rPr>
              <a:t>          </a:t>
            </a:r>
            <a:r>
              <a:rPr lang="fa-IR" sz="2400" b="1" dirty="0" smtClean="0">
                <a:latin typeface="Nazli" pitchFamily="2" charset="-78"/>
                <a:cs typeface="B Titr" pitchFamily="2" charset="-78"/>
              </a:rPr>
              <a:t>    </a:t>
            </a:r>
            <a:endParaRPr lang="en-US" sz="2600" b="1" dirty="0" smtClean="0">
              <a:latin typeface="Nazli" pitchFamily="2" charset="-78"/>
              <a:cs typeface="B Titr" pitchFamily="2" charset="-78"/>
            </a:endParaRPr>
          </a:p>
          <a:p>
            <a:pPr marL="1089025" lvl="1" indent="-455613" algn="r" defTabSz="711200" rtl="1">
              <a:tabLst>
                <a:tab pos="631825" algn="l"/>
              </a:tabLst>
            </a:pPr>
            <a:r>
              <a:rPr lang="fa-IR" sz="2000" dirty="0" smtClean="0">
                <a:latin typeface="Nazli" pitchFamily="2" charset="-78"/>
                <a:cs typeface="B Nazanin" pitchFamily="2" charset="-78"/>
              </a:rPr>
              <a:t>ا     </a:t>
            </a:r>
            <a:r>
              <a:rPr lang="fa-IR" sz="2400" dirty="0" smtClean="0">
                <a:latin typeface="Nazli" pitchFamily="2" charset="-78"/>
                <a:cs typeface="B Titr" pitchFamily="2" charset="-78"/>
              </a:rPr>
              <a:t>12-4-1- رویداد نگاری</a:t>
            </a:r>
          </a:p>
          <a:p>
            <a:pPr marL="1089025" lvl="1" indent="-45561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رویداد نگاره های ضبط کننده فعالیت های کاربران باید تولید و به طور منظم باز نگری شوند.</a:t>
            </a:r>
          </a:p>
          <a:p>
            <a:pPr marL="1089025" lvl="1" indent="-455613" algn="r" defTabSz="711200" rtl="1">
              <a:tabLst>
                <a:tab pos="631825" algn="l"/>
              </a:tabLst>
            </a:pPr>
            <a:endParaRPr lang="fa-IR" sz="2000" dirty="0">
              <a:latin typeface="Nazli" pitchFamily="2" charset="-78"/>
              <a:cs typeface="B Nazanin" pitchFamily="2" charset="-78"/>
            </a:endParaRPr>
          </a:p>
          <a:p>
            <a:pPr marL="1089025" lvl="1" indent="-455613" algn="r" defTabSz="711200" rtl="1">
              <a:tabLst>
                <a:tab pos="631825" algn="l"/>
              </a:tabLst>
            </a:pP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12-4-2- حفاظت از اطلاعات رویداد نگاره</a:t>
            </a:r>
          </a:p>
          <a:p>
            <a:pPr marL="1089025" lvl="1" indent="-45561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اطلاعات رویداد نگاره باید در برابر دستکاری غیر مجاز محافظت شوند</a:t>
            </a:r>
          </a:p>
          <a:p>
            <a:pPr marL="1089025" lvl="1" indent="-455613" algn="r" defTabSz="711200" rtl="1">
              <a:tabLst>
                <a:tab pos="631825" algn="l"/>
              </a:tabLst>
            </a:pPr>
            <a:endParaRPr lang="fa-IR" sz="2000" dirty="0">
              <a:latin typeface="Nazli" pitchFamily="2" charset="-78"/>
              <a:cs typeface="B Nazanin" pitchFamily="2" charset="-78"/>
            </a:endParaRPr>
          </a:p>
          <a:p>
            <a:pPr marL="1089025" lvl="1" indent="-455613" algn="r" defTabSz="711200" rtl="1">
              <a:tabLst>
                <a:tab pos="631825" algn="l"/>
              </a:tabLst>
            </a:pP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12-4-3- رویداد نگاره های راهبر و اپراتور</a:t>
            </a:r>
          </a:p>
          <a:p>
            <a:pPr marL="1089025" lvl="1" indent="-455613"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رویدادنگاری فعالیت های راهبر سیستم  و حفاظت از رویداد نگاره ها</a:t>
            </a:r>
          </a:p>
          <a:p>
            <a:pPr marL="1089025" lvl="1" indent="-455613" algn="r" defTabSz="711200" rtl="1">
              <a:tabLst>
                <a:tab pos="631825" algn="l"/>
              </a:tabLst>
            </a:pPr>
            <a:endParaRPr lang="fa-IR" sz="2400" dirty="0" smtClean="0">
              <a:latin typeface="Nazli" pitchFamily="2" charset="-78"/>
              <a:cs typeface="B Titr" pitchFamily="2" charset="-78"/>
            </a:endParaRPr>
          </a:p>
          <a:p>
            <a:pPr marL="1089025" lvl="1" indent="-455613" algn="r" defTabSz="711200" rtl="1">
              <a:tabLst>
                <a:tab pos="631825" algn="l"/>
              </a:tabLst>
            </a:pPr>
            <a:r>
              <a:rPr lang="fa-IR" sz="2000" dirty="0" smtClean="0">
                <a:latin typeface="Nazli" pitchFamily="2" charset="-78"/>
                <a:cs typeface="B Nazanin" pitchFamily="2" charset="-78"/>
              </a:rPr>
              <a:t>           </a:t>
            </a: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001056"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tx1"/>
              </a:solidFill>
              <a:effectLst/>
              <a:uLnTx/>
              <a:uFillTx/>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500" b="1" i="0" u="none" strike="noStrike" kern="1200" cap="none" spc="0" normalizeH="0" baseline="0" noProof="0" dirty="0">
              <a:ln>
                <a:noFill/>
              </a:ln>
              <a:solidFill>
                <a:schemeClr val="tx1"/>
              </a:solidFill>
              <a:effectLst/>
              <a:uLnTx/>
              <a:uFillTx/>
              <a:cs typeface="B Titr" pitchFamily="2" charset="-78"/>
            </a:endParaRPr>
          </a:p>
        </p:txBody>
      </p:sp>
      <p:graphicFrame>
        <p:nvGraphicFramePr>
          <p:cNvPr id="5" name="Table 4"/>
          <p:cNvGraphicFramePr>
            <a:graphicFrameLocks noGrp="1"/>
          </p:cNvGraphicFramePr>
          <p:nvPr>
            <p:extLst>
              <p:ext uri="{D42A27DB-BD31-4B8C-83A1-F6EECF244321}">
                <p14:modId xmlns="" xmlns:p14="http://schemas.microsoft.com/office/powerpoint/2010/main" val="572247627"/>
              </p:ext>
            </p:extLst>
          </p:nvPr>
        </p:nvGraphicFramePr>
        <p:xfrm>
          <a:off x="1143000" y="1295400"/>
          <a:ext cx="6643734" cy="4243705"/>
        </p:xfrm>
        <a:graphic>
          <a:graphicData uri="http://schemas.openxmlformats.org/drawingml/2006/table">
            <a:tbl>
              <a:tblPr firstRow="1" bandRow="1">
                <a:tableStyleId>{5940675A-B579-460E-94D1-54222C63F5DA}</a:tableStyleId>
              </a:tblPr>
              <a:tblGrid>
                <a:gridCol w="3321867"/>
                <a:gridCol w="3321867"/>
              </a:tblGrid>
              <a:tr h="370840">
                <a:tc>
                  <a:txBody>
                    <a:bodyPr/>
                    <a:lstStyle/>
                    <a:p>
                      <a:pPr marL="0" lvl="0" indent="0" algn="ctr" defTabSz="914400" rtl="1" eaLnBrk="1" latinLnBrk="0" hangingPunct="1">
                        <a:lnSpc>
                          <a:spcPct val="150000"/>
                        </a:lnSpc>
                        <a:spcBef>
                          <a:spcPct val="20000"/>
                        </a:spcBef>
                        <a:buFont typeface="Wingdings" pitchFamily="2" charset="2"/>
                        <a:buNone/>
                      </a:pPr>
                      <a:r>
                        <a:rPr lang="en-US" sz="1600" b="1" kern="1200" dirty="0" smtClean="0">
                          <a:solidFill>
                            <a:schemeClr val="tx1"/>
                          </a:solidFill>
                          <a:latin typeface="+mn-lt"/>
                          <a:ea typeface="+mn-ea"/>
                          <a:cs typeface="Nazli" pitchFamily="2" charset="-78"/>
                        </a:rPr>
                        <a:t>ISO/IEC </a:t>
                      </a:r>
                      <a:r>
                        <a:rPr lang="en-US" sz="1600" b="1" kern="1200" dirty="0" smtClean="0">
                          <a:solidFill>
                            <a:schemeClr val="tx1"/>
                          </a:solidFill>
                          <a:latin typeface="Times New Roman" pitchFamily="18" charset="0"/>
                          <a:ea typeface="+mn-ea"/>
                          <a:cs typeface="Times New Roman" pitchFamily="18" charset="0"/>
                        </a:rPr>
                        <a:t>27002:2005</a:t>
                      </a:r>
                    </a:p>
                  </a:txBody>
                  <a:tcPr>
                    <a:solidFill>
                      <a:schemeClr val="accent1">
                        <a:lumMod val="20000"/>
                        <a:lumOff val="80000"/>
                      </a:schemeClr>
                    </a:solidFill>
                  </a:tcPr>
                </a:tc>
                <a:tc>
                  <a:txBody>
                    <a:bodyPr/>
                    <a:lstStyle/>
                    <a:p>
                      <a:pPr marL="0" lvl="0" indent="0" algn="ctr" defTabSz="914400" rtl="1" eaLnBrk="1" latinLnBrk="0" hangingPunct="1">
                        <a:lnSpc>
                          <a:spcPct val="150000"/>
                        </a:lnSpc>
                        <a:spcBef>
                          <a:spcPct val="20000"/>
                        </a:spcBef>
                        <a:buFont typeface="Wingdings" pitchFamily="2" charset="2"/>
                        <a:buNone/>
                      </a:pPr>
                      <a:r>
                        <a:rPr kumimoji="0" lang="en-US" sz="1600" b="1" kern="1200" dirty="0" smtClean="0">
                          <a:solidFill>
                            <a:schemeClr val="tx1"/>
                          </a:solidFill>
                          <a:latin typeface="Times New Roman" pitchFamily="18" charset="0"/>
                          <a:ea typeface="+mn-ea"/>
                          <a:cs typeface="Times New Roman" pitchFamily="18" charset="0"/>
                        </a:rPr>
                        <a:t>ISO/IEC 27001:2013</a:t>
                      </a:r>
                    </a:p>
                  </a:txBody>
                  <a:tcPr>
                    <a:solidFill>
                      <a:schemeClr val="accent1">
                        <a:lumMod val="20000"/>
                        <a:lumOff val="80000"/>
                      </a:schemeClr>
                    </a:solidFill>
                  </a:tcPr>
                </a:tc>
              </a:tr>
              <a:tr h="370840">
                <a:tc>
                  <a:txBody>
                    <a:bodyPr/>
                    <a:lstStyle/>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0 مقدمه</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1 دامنه</a:t>
                      </a:r>
                    </a:p>
                    <a:p>
                      <a:pPr marL="0" marR="0" lvl="0" indent="0" algn="r" defTabSz="914400" rtl="1" eaLnBrk="1" fontAlgn="auto" latinLnBrk="0" hangingPunct="1">
                        <a:lnSpc>
                          <a:spcPct val="100000"/>
                        </a:lnSpc>
                        <a:spcBef>
                          <a:spcPct val="20000"/>
                        </a:spcBef>
                        <a:spcAft>
                          <a:spcPts val="0"/>
                        </a:spcAft>
                        <a:buClrTx/>
                        <a:buSzTx/>
                        <a:buFont typeface="Wingdings" pitchFamily="2" charset="2"/>
                        <a:buNone/>
                        <a:tabLst/>
                        <a:defRPr/>
                      </a:pPr>
                      <a:r>
                        <a:rPr lang="fa-IR" sz="1600" kern="1200" dirty="0" smtClean="0">
                          <a:solidFill>
                            <a:schemeClr val="tx1"/>
                          </a:solidFill>
                          <a:latin typeface="Nazli" pitchFamily="2" charset="-78"/>
                          <a:ea typeface="+mn-ea"/>
                          <a:cs typeface="Zar" pitchFamily="2" charset="-78"/>
                        </a:rPr>
                        <a:t>2 واژگان و تعاريف</a:t>
                      </a:r>
                      <a:endParaRPr lang="en-US" sz="1600" kern="1200" dirty="0" smtClean="0">
                        <a:solidFill>
                          <a:schemeClr val="tx1"/>
                        </a:solidFill>
                        <a:latin typeface="Nazli" pitchFamily="2" charset="-78"/>
                        <a:ea typeface="+mn-ea"/>
                        <a:cs typeface="Zar" pitchFamily="2" charset="-78"/>
                      </a:endParaRP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3 ساختار اين استاندارد</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4 ارزيابي و برطرف سازي مخاطرات</a:t>
                      </a:r>
                      <a:endParaRPr lang="en-US" sz="1600" kern="1200" dirty="0" smtClean="0">
                        <a:solidFill>
                          <a:schemeClr val="tx1"/>
                        </a:solidFill>
                        <a:latin typeface="Nazli" pitchFamily="2" charset="-78"/>
                        <a:ea typeface="+mn-ea"/>
                        <a:cs typeface="Zar" pitchFamily="2" charset="-78"/>
                      </a:endParaRPr>
                    </a:p>
                  </a:txBody>
                  <a:tcPr/>
                </a:tc>
                <a:tc>
                  <a:txBody>
                    <a:bodyPr/>
                    <a:lstStyle/>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0 مقدمه</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1 دامنه</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2 مراجع اصلي</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3 واژگان و تعاريف</a:t>
                      </a:r>
                      <a:endParaRPr lang="en-US" sz="1600" kern="1200" dirty="0" smtClean="0">
                        <a:solidFill>
                          <a:schemeClr val="tx1"/>
                        </a:solidFill>
                        <a:latin typeface="Nazli" pitchFamily="2" charset="-78"/>
                        <a:ea typeface="+mn-ea"/>
                        <a:cs typeface="Zar" pitchFamily="2" charset="-78"/>
                      </a:endParaRPr>
                    </a:p>
                  </a:txBody>
                  <a:tcPr/>
                </a:tc>
              </a:tr>
              <a:tr h="370840">
                <a:tc>
                  <a:txBody>
                    <a:bodyPr/>
                    <a:lstStyle/>
                    <a:p>
                      <a:pPr marL="0" lvl="0" indent="0" algn="ctr" defTabSz="914400" rtl="1" eaLnBrk="1" latinLnBrk="0" hangingPunct="1">
                        <a:lnSpc>
                          <a:spcPct val="150000"/>
                        </a:lnSpc>
                        <a:spcBef>
                          <a:spcPct val="20000"/>
                        </a:spcBef>
                        <a:buFont typeface="Wingdings" pitchFamily="2" charset="2"/>
                        <a:buNone/>
                      </a:pPr>
                      <a:r>
                        <a:rPr lang="fa-IR" sz="1500" b="1" kern="1200" dirty="0" smtClean="0">
                          <a:solidFill>
                            <a:schemeClr val="tx1"/>
                          </a:solidFill>
                          <a:latin typeface="Nazli" pitchFamily="2" charset="-78"/>
                          <a:ea typeface="+mn-ea"/>
                          <a:cs typeface="Zar" pitchFamily="2" charset="-78"/>
                        </a:rPr>
                        <a:t>بدون راهنماي</a:t>
                      </a:r>
                      <a:r>
                        <a:rPr lang="fa-IR" sz="1500" b="1" kern="1200" baseline="0" dirty="0" smtClean="0">
                          <a:solidFill>
                            <a:schemeClr val="tx1"/>
                          </a:solidFill>
                          <a:latin typeface="Nazli" pitchFamily="2" charset="-78"/>
                          <a:ea typeface="+mn-ea"/>
                          <a:cs typeface="Zar" pitchFamily="2" charset="-78"/>
                        </a:rPr>
                        <a:t> پياده سازي</a:t>
                      </a:r>
                      <a:endParaRPr lang="en-US" sz="1500" b="1" kern="1200" dirty="0" smtClean="0">
                        <a:solidFill>
                          <a:schemeClr val="tx1"/>
                        </a:solidFill>
                        <a:latin typeface="Nazli" pitchFamily="2" charset="-78"/>
                        <a:ea typeface="+mn-ea"/>
                        <a:cs typeface="Zar" pitchFamily="2" charset="-78"/>
                      </a:endParaRPr>
                    </a:p>
                  </a:txBody>
                  <a:tcPr>
                    <a:solidFill>
                      <a:schemeClr val="accent1">
                        <a:lumMod val="20000"/>
                        <a:lumOff val="80000"/>
                      </a:schemeClr>
                    </a:solidFill>
                  </a:tcPr>
                </a:tc>
                <a:tc>
                  <a:txBody>
                    <a:bodyPr/>
                    <a:lstStyle/>
                    <a:p>
                      <a:pPr marL="0" lvl="0" indent="0" algn="ctr" defTabSz="914400" rtl="1" eaLnBrk="1" latinLnBrk="0" hangingPunct="1">
                        <a:lnSpc>
                          <a:spcPct val="150000"/>
                        </a:lnSpc>
                        <a:spcBef>
                          <a:spcPct val="20000"/>
                        </a:spcBef>
                        <a:buFont typeface="Wingdings" pitchFamily="2" charset="2"/>
                        <a:buNone/>
                      </a:pPr>
                      <a:r>
                        <a:rPr lang="fa-IR" sz="1500" b="1" kern="1200" dirty="0" smtClean="0">
                          <a:solidFill>
                            <a:schemeClr val="tx1"/>
                          </a:solidFill>
                          <a:latin typeface="Nazli" pitchFamily="2" charset="-78"/>
                          <a:ea typeface="+mn-ea"/>
                          <a:cs typeface="Zar" pitchFamily="2" charset="-78"/>
                        </a:rPr>
                        <a:t>الزامات</a:t>
                      </a:r>
                      <a:r>
                        <a:rPr lang="fa-IR" sz="1500" b="1" kern="1200" baseline="0" dirty="0" smtClean="0">
                          <a:solidFill>
                            <a:schemeClr val="tx1"/>
                          </a:solidFill>
                          <a:latin typeface="Nazli" pitchFamily="2" charset="-78"/>
                          <a:ea typeface="+mn-ea"/>
                          <a:cs typeface="Zar" pitchFamily="2" charset="-78"/>
                        </a:rPr>
                        <a:t>                                 بندهاي </a:t>
                      </a:r>
                      <a:r>
                        <a:rPr lang="en-US" sz="1500" b="1" kern="1200" baseline="0" dirty="0" smtClean="0">
                          <a:solidFill>
                            <a:schemeClr val="tx1"/>
                          </a:solidFill>
                          <a:latin typeface="Nazli" pitchFamily="2" charset="-78"/>
                          <a:ea typeface="+mn-ea"/>
                          <a:cs typeface="B Zar" pitchFamily="2" charset="-78"/>
                        </a:rPr>
                        <a:t> </a:t>
                      </a:r>
                      <a:r>
                        <a:rPr lang="en-US" sz="1500" b="1" kern="1200" baseline="0" dirty="0" smtClean="0">
                          <a:solidFill>
                            <a:schemeClr val="tx1"/>
                          </a:solidFill>
                          <a:latin typeface="Times New Roman" pitchFamily="18" charset="0"/>
                          <a:ea typeface="+mn-ea"/>
                          <a:cs typeface="Times New Roman" pitchFamily="18" charset="0"/>
                        </a:rPr>
                        <a:t> 4 </a:t>
                      </a:r>
                      <a:r>
                        <a:rPr lang="fa-IR" sz="1500" b="1" kern="1200" baseline="0" dirty="0" smtClean="0">
                          <a:solidFill>
                            <a:schemeClr val="tx1"/>
                          </a:solidFill>
                          <a:latin typeface="Times New Roman" pitchFamily="18" charset="0"/>
                          <a:ea typeface="+mn-ea"/>
                          <a:cs typeface="Times New Roman" pitchFamily="18" charset="0"/>
                        </a:rPr>
                        <a:t>تا </a:t>
                      </a:r>
                      <a:r>
                        <a:rPr lang="en-US" sz="1500" b="1" kern="1200" baseline="0" dirty="0" smtClean="0">
                          <a:solidFill>
                            <a:schemeClr val="tx1"/>
                          </a:solidFill>
                          <a:latin typeface="Times New Roman" pitchFamily="18" charset="0"/>
                          <a:ea typeface="+mn-ea"/>
                          <a:cs typeface="Times New Roman" pitchFamily="18" charset="0"/>
                        </a:rPr>
                        <a:t>10 </a:t>
                      </a:r>
                      <a:endParaRPr lang="en-US" sz="1500" b="1" kern="1200" dirty="0" smtClean="0">
                        <a:solidFill>
                          <a:schemeClr val="tx1"/>
                        </a:solidFill>
                        <a:latin typeface="Nazli" pitchFamily="2" charset="-78"/>
                        <a:ea typeface="+mn-ea"/>
                        <a:cs typeface="B Zar" pitchFamily="2" charset="-78"/>
                      </a:endParaRPr>
                    </a:p>
                  </a:txBody>
                  <a:tcPr>
                    <a:solidFill>
                      <a:schemeClr val="accent1">
                        <a:lumMod val="20000"/>
                        <a:lumOff val="80000"/>
                      </a:schemeClr>
                    </a:solidFill>
                  </a:tcPr>
                </a:tc>
              </a:tr>
              <a:tr h="370840">
                <a:tc>
                  <a:txBody>
                    <a:bodyPr/>
                    <a:lstStyle/>
                    <a:p>
                      <a:pPr marL="0" lvl="0" indent="0" algn="r" defTabSz="914400" rtl="1" eaLnBrk="1" latinLnBrk="0" hangingPunct="1">
                        <a:lnSpc>
                          <a:spcPct val="100000"/>
                        </a:lnSpc>
                        <a:spcBef>
                          <a:spcPct val="20000"/>
                        </a:spcBef>
                        <a:buFont typeface="Wingdings" pitchFamily="2" charset="2"/>
                        <a:buNone/>
                      </a:pPr>
                      <a:endParaRPr lang="fa-IR" sz="1600" kern="1200" dirty="0" smtClean="0">
                        <a:solidFill>
                          <a:schemeClr val="tx1"/>
                        </a:solidFill>
                        <a:latin typeface="Nazli" pitchFamily="2" charset="-78"/>
                        <a:ea typeface="+mn-ea"/>
                        <a:cs typeface="Zar" pitchFamily="2" charset="-78"/>
                      </a:endParaRPr>
                    </a:p>
                    <a:p>
                      <a:pPr marL="0" marR="0" lvl="0" indent="0" algn="r" defTabSz="914400" rtl="1" eaLnBrk="1" fontAlgn="auto" latinLnBrk="0" hangingPunct="1">
                        <a:lnSpc>
                          <a:spcPct val="100000"/>
                        </a:lnSpc>
                        <a:spcBef>
                          <a:spcPct val="20000"/>
                        </a:spcBef>
                        <a:spcAft>
                          <a:spcPts val="0"/>
                        </a:spcAft>
                        <a:buClrTx/>
                        <a:buSzTx/>
                        <a:buFont typeface="Wingdings" pitchFamily="2" charset="2"/>
                        <a:buNone/>
                        <a:tabLst/>
                        <a:defRPr/>
                      </a:pPr>
                      <a:r>
                        <a:rPr lang="fa-IR" sz="1600" kern="1200" dirty="0" smtClean="0">
                          <a:solidFill>
                            <a:schemeClr val="tx1"/>
                          </a:solidFill>
                          <a:latin typeface="Nazli" pitchFamily="2" charset="-78"/>
                          <a:ea typeface="+mn-ea"/>
                          <a:cs typeface="Zar" pitchFamily="2" charset="-78"/>
                        </a:rPr>
                        <a:t>اهداف کنترلي و کنترل ها    </a:t>
                      </a:r>
                    </a:p>
                    <a:p>
                      <a:pPr marL="0" lvl="0" indent="0" algn="r" defTabSz="914400" rtl="1" eaLnBrk="1" latinLnBrk="0" hangingPunct="1">
                        <a:lnSpc>
                          <a:spcPct val="100000"/>
                        </a:lnSpc>
                        <a:spcBef>
                          <a:spcPct val="20000"/>
                        </a:spcBef>
                        <a:buFont typeface="Wingdings" pitchFamily="2" charset="2"/>
                        <a:buNone/>
                      </a:pPr>
                      <a:endParaRPr lang="fa-IR" sz="1600" kern="1200" dirty="0" smtClean="0">
                        <a:solidFill>
                          <a:schemeClr val="tx1"/>
                        </a:solidFill>
                        <a:latin typeface="Nazli" pitchFamily="2" charset="-78"/>
                        <a:ea typeface="+mn-ea"/>
                        <a:cs typeface="Zar" pitchFamily="2" charset="-78"/>
                      </a:endParaRP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5 تا  </a:t>
                      </a:r>
                      <a:r>
                        <a:rPr lang="en-US" sz="1600" kern="1200" dirty="0" smtClean="0">
                          <a:solidFill>
                            <a:schemeClr val="tx1"/>
                          </a:solidFill>
                          <a:latin typeface="Times New Roman" pitchFamily="18" charset="0"/>
                          <a:ea typeface="+mn-ea"/>
                          <a:cs typeface="Times New Roman" pitchFamily="18" charset="0"/>
                        </a:rPr>
                        <a:t>18</a:t>
                      </a:r>
                    </a:p>
                  </a:txBody>
                  <a:tcPr/>
                </a:tc>
                <a:tc>
                  <a:txBody>
                    <a:bodyPr/>
                    <a:lstStyle/>
                    <a:p>
                      <a:pPr marL="0" lvl="0" indent="0" algn="r" defTabSz="914400" rtl="1" eaLnBrk="1" latinLnBrk="0" hangingPunct="1">
                        <a:lnSpc>
                          <a:spcPct val="100000"/>
                        </a:lnSpc>
                        <a:spcBef>
                          <a:spcPct val="20000"/>
                        </a:spcBef>
                        <a:buFont typeface="Wingdings" pitchFamily="2" charset="2"/>
                        <a:buNone/>
                      </a:pPr>
                      <a:r>
                        <a:rPr lang="fa-IR" sz="1600" b="1" kern="1200" dirty="0" smtClean="0">
                          <a:solidFill>
                            <a:schemeClr val="tx1"/>
                          </a:solidFill>
                          <a:latin typeface="Nazli" pitchFamily="2" charset="-78"/>
                          <a:ea typeface="+mn-ea"/>
                          <a:cs typeface="Zar" pitchFamily="2" charset="-78"/>
                        </a:rPr>
                        <a:t>پيوست الف</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اهداف کنترلي و کنترل ها    </a:t>
                      </a:r>
                      <a:endParaRPr lang="en-US" sz="1600" kern="1200" dirty="0" smtClean="0">
                        <a:solidFill>
                          <a:schemeClr val="tx1"/>
                        </a:solidFill>
                        <a:latin typeface="Nazli" pitchFamily="2" charset="-78"/>
                        <a:ea typeface="+mn-ea"/>
                        <a:cs typeface="Zar" pitchFamily="2" charset="-78"/>
                      </a:endParaRPr>
                    </a:p>
                    <a:p>
                      <a:pPr marL="0" lvl="0" indent="0" algn="r" defTabSz="914400" rtl="1" eaLnBrk="1" latinLnBrk="0" hangingPunct="1">
                        <a:lnSpc>
                          <a:spcPct val="100000"/>
                        </a:lnSpc>
                        <a:spcBef>
                          <a:spcPct val="20000"/>
                        </a:spcBef>
                        <a:buFont typeface="Wingdings" pitchFamily="2" charset="2"/>
                        <a:buNone/>
                      </a:pPr>
                      <a:endParaRPr lang="fa-IR" sz="1600" kern="1200" dirty="0" smtClean="0">
                        <a:solidFill>
                          <a:schemeClr val="tx1"/>
                        </a:solidFill>
                        <a:latin typeface="Nazli" pitchFamily="2" charset="-78"/>
                        <a:ea typeface="+mn-ea"/>
                        <a:cs typeface="Zar" pitchFamily="2" charset="-78"/>
                      </a:endParaRPr>
                    </a:p>
                    <a:p>
                      <a:pPr marL="0" lvl="0" indent="0" algn="r" defTabSz="914400" rtl="1" eaLnBrk="1" latinLnBrk="0" hangingPunct="1">
                        <a:lnSpc>
                          <a:spcPct val="100000"/>
                        </a:lnSpc>
                        <a:spcBef>
                          <a:spcPct val="20000"/>
                        </a:spcBef>
                        <a:buFont typeface="Wingdings" pitchFamily="2" charset="2"/>
                        <a:buNone/>
                      </a:pPr>
                      <a:r>
                        <a:rPr lang="fa-IR" sz="1500" b="1" kern="1200" dirty="0" smtClean="0">
                          <a:solidFill>
                            <a:schemeClr val="tx1"/>
                          </a:solidFill>
                          <a:latin typeface="Nazli" pitchFamily="2" charset="-78"/>
                          <a:ea typeface="+mn-ea"/>
                          <a:cs typeface="Zar" pitchFamily="2" charset="-78"/>
                        </a:rPr>
                        <a:t>راهنماي پياده سازي</a:t>
                      </a:r>
                    </a:p>
                    <a:p>
                      <a:pPr marL="0" lvl="0" indent="0" algn="r" defTabSz="914400" rtl="1" eaLnBrk="1" latinLnBrk="0" hangingPunct="1">
                        <a:lnSpc>
                          <a:spcPct val="10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الف 5 تا الف </a:t>
                      </a:r>
                      <a:r>
                        <a:rPr lang="en-US" sz="1600" kern="1200" dirty="0" smtClean="0">
                          <a:solidFill>
                            <a:schemeClr val="tx1"/>
                          </a:solidFill>
                          <a:latin typeface="Times New Roman" pitchFamily="18" charset="0"/>
                          <a:ea typeface="+mn-ea"/>
                          <a:cs typeface="Times New Roman" pitchFamily="18" charset="0"/>
                        </a:rPr>
                        <a:t>18</a:t>
                      </a:r>
                      <a:endParaRPr lang="en-US" sz="1600" kern="1200" dirty="0" smtClean="0">
                        <a:solidFill>
                          <a:schemeClr val="tx1"/>
                        </a:solidFill>
                        <a:latin typeface="Nazli" pitchFamily="2" charset="-78"/>
                        <a:ea typeface="+mn-ea"/>
                        <a:cs typeface="Zar" pitchFamily="2" charset="-78"/>
                      </a:endParaRPr>
                    </a:p>
                  </a:txBody>
                  <a:tcPr/>
                </a:tc>
              </a:tr>
              <a:tr h="370840">
                <a:tc>
                  <a:txBody>
                    <a:bodyPr/>
                    <a:lstStyle/>
                    <a:p>
                      <a:pPr marL="0" lvl="0" indent="0" algn="r" defTabSz="914400" rtl="1" eaLnBrk="1" latinLnBrk="0" hangingPunct="1">
                        <a:lnSpc>
                          <a:spcPct val="150000"/>
                        </a:lnSpc>
                        <a:spcBef>
                          <a:spcPct val="20000"/>
                        </a:spcBef>
                        <a:buFont typeface="Wingdings" pitchFamily="2" charset="2"/>
                        <a:buNone/>
                      </a:pPr>
                      <a:r>
                        <a:rPr lang="fa-IR" sz="1600" kern="1200" dirty="0" smtClean="0">
                          <a:solidFill>
                            <a:schemeClr val="tx1"/>
                          </a:solidFill>
                          <a:latin typeface="Nazli" pitchFamily="2" charset="-78"/>
                          <a:ea typeface="+mn-ea"/>
                          <a:cs typeface="Zar" pitchFamily="2" charset="-78"/>
                        </a:rPr>
                        <a:t>کتاب شناسي</a:t>
                      </a:r>
                    </a:p>
                  </a:txBody>
                  <a:tcPr/>
                </a:tc>
                <a:tc>
                  <a:txBody>
                    <a:bodyPr/>
                    <a:lstStyle/>
                    <a:p>
                      <a:pPr marL="0" lvl="0" indent="0" algn="r" defTabSz="914400" rtl="1" eaLnBrk="1" latinLnBrk="0" hangingPunct="1">
                        <a:lnSpc>
                          <a:spcPct val="150000"/>
                        </a:lnSpc>
                        <a:spcBef>
                          <a:spcPct val="20000"/>
                        </a:spcBef>
                        <a:buFont typeface="Wingdings" pitchFamily="2" charset="2"/>
                        <a:buNone/>
                      </a:pPr>
                      <a:r>
                        <a:rPr lang="fa-IR" sz="1600" b="0" kern="1200" dirty="0" smtClean="0">
                          <a:solidFill>
                            <a:schemeClr val="tx1"/>
                          </a:solidFill>
                          <a:latin typeface="Nazli" pitchFamily="2" charset="-78"/>
                          <a:ea typeface="+mn-ea"/>
                          <a:cs typeface="Zar" pitchFamily="2" charset="-78"/>
                        </a:rPr>
                        <a:t>مراجع</a:t>
                      </a:r>
                      <a:endParaRPr lang="en-US" sz="1600" b="0" kern="1200" dirty="0" smtClean="0">
                        <a:solidFill>
                          <a:schemeClr val="tx1"/>
                        </a:solidFill>
                        <a:latin typeface="Nazli" pitchFamily="2" charset="-78"/>
                        <a:ea typeface="+mn-ea"/>
                        <a:cs typeface="Zar" pitchFamily="2" charset="-78"/>
                      </a:endParaRPr>
                    </a:p>
                  </a:txBody>
                  <a:tcPr/>
                </a:tc>
              </a:tr>
            </a:tbl>
          </a:graphicData>
        </a:graphic>
      </p:graphicFrame>
      <p:cxnSp>
        <p:nvCxnSpPr>
          <p:cNvPr id="6" name="Straight Arrow Connector 5"/>
          <p:cNvCxnSpPr/>
          <p:nvPr/>
        </p:nvCxnSpPr>
        <p:spPr>
          <a:xfrm rot="10800000">
            <a:off x="5791200" y="3505200"/>
            <a:ext cx="1143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10800000">
            <a:off x="4571999" y="4437112"/>
            <a:ext cx="1295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943294" y="214290"/>
            <a:ext cx="8034572" cy="523220"/>
          </a:xfrm>
          <a:prstGeom prst="rect">
            <a:avLst/>
          </a:prstGeom>
        </p:spPr>
        <p:txBody>
          <a:bodyPr wrap="none">
            <a:spAutoFit/>
          </a:bodyPr>
          <a:lstStyle/>
          <a:p>
            <a:r>
              <a:rPr lang="fa-IR" sz="2800" b="1" dirty="0" smtClean="0">
                <a:solidFill>
                  <a:prstClr val="black"/>
                </a:solidFill>
                <a:cs typeface="B Titr" pitchFamily="2" charset="-78"/>
              </a:rPr>
              <a:t> </a:t>
            </a:r>
            <a:r>
              <a:rPr lang="en-US" sz="2800" b="1" dirty="0" smtClean="0">
                <a:solidFill>
                  <a:prstClr val="black"/>
                </a:solidFill>
                <a:cs typeface="B Titr" pitchFamily="2" charset="-78"/>
              </a:rPr>
              <a:t>                  </a:t>
            </a:r>
            <a:r>
              <a:rPr lang="fa-IR" sz="2800" b="1" dirty="0" smtClean="0">
                <a:solidFill>
                  <a:prstClr val="black"/>
                </a:solidFill>
                <a:latin typeface="Nazli" pitchFamily="2" charset="-78"/>
                <a:cs typeface="B Titr" pitchFamily="2" charset="-78"/>
              </a:rPr>
              <a:t>مقايسه</a:t>
            </a:r>
            <a:r>
              <a:rPr lang="fa-IR" sz="2800" b="1" dirty="0" smtClean="0">
                <a:solidFill>
                  <a:prstClr val="black"/>
                </a:solidFill>
                <a:cs typeface="B Titr" pitchFamily="2" charset="-78"/>
              </a:rPr>
              <a:t> </a:t>
            </a:r>
            <a:r>
              <a:rPr lang="en-US" sz="2800" b="1" dirty="0" smtClean="0">
                <a:solidFill>
                  <a:prstClr val="black"/>
                </a:solidFill>
                <a:latin typeface="Times New Roman" pitchFamily="18" charset="0"/>
                <a:cs typeface="Times New Roman" pitchFamily="18" charset="0"/>
              </a:rPr>
              <a:t>ISO 27001:2013</a:t>
            </a:r>
            <a:r>
              <a:rPr lang="fa-IR" sz="2800" b="1" dirty="0" smtClean="0">
                <a:solidFill>
                  <a:prstClr val="black"/>
                </a:solidFill>
                <a:latin typeface="Times New Roman" pitchFamily="18" charset="0"/>
                <a:cs typeface="Times New Roman" pitchFamily="18" charset="0"/>
              </a:rPr>
              <a:t> و </a:t>
            </a:r>
            <a:r>
              <a:rPr lang="en-US" sz="2800" b="1" dirty="0" smtClean="0">
                <a:solidFill>
                  <a:prstClr val="black"/>
                </a:solidFill>
                <a:latin typeface="Times New Roman" pitchFamily="18" charset="0"/>
                <a:cs typeface="Times New Roman" pitchFamily="18" charset="0"/>
              </a:rPr>
              <a:t> ISO 27002:2013</a:t>
            </a:r>
            <a:endParaRPr lang="fa-IR" b="1"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142844" y="990600"/>
            <a:ext cx="8648784" cy="6694140"/>
          </a:xfrm>
          <a:prstGeom prst="rect">
            <a:avLst/>
          </a:prstGeom>
        </p:spPr>
        <p:txBody>
          <a:bodyPr wrap="square">
            <a:spAutoFit/>
          </a:bodyPr>
          <a:lstStyle/>
          <a:p>
            <a:pPr marL="1546225" lvl="2" indent="-1546225" algn="r" defTabSz="711200" rtl="1">
              <a:lnSpc>
                <a:spcPct val="150000"/>
              </a:lnSpc>
              <a:tabLst>
                <a:tab pos="631825" algn="l"/>
              </a:tabLst>
            </a:pPr>
            <a:r>
              <a:rPr lang="fa-IR" sz="2000" dirty="0" smtClean="0">
                <a:latin typeface="Nazli" pitchFamily="2" charset="-78"/>
                <a:cs typeface="B Nazanin" pitchFamily="2" charset="-78"/>
              </a:rPr>
              <a:t>        </a:t>
            </a:r>
            <a:r>
              <a:rPr lang="fa-IR" sz="2600" b="1" dirty="0" smtClean="0">
                <a:latin typeface="Nazli" pitchFamily="2" charset="-78"/>
                <a:cs typeface="B Titr" pitchFamily="2" charset="-78"/>
              </a:rPr>
              <a:t>الف 12-5-  کنترل نرم افزار های عملیاتی</a:t>
            </a:r>
          </a:p>
          <a:p>
            <a:pPr marL="1546225" lvl="2" indent="-1546225" algn="r" defTabSz="711200" rtl="1">
              <a:lnSpc>
                <a:spcPct val="150000"/>
              </a:lnSpc>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12-5-1- نصب نرم افزار روی سیستم های عملیاتی</a:t>
            </a:r>
          </a:p>
          <a:p>
            <a:pPr marL="1546225" lvl="2" indent="-1546225"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اجرای رویه هایی جهت کنترل نصب نرم افزار روی سیستم های عملیاتی</a:t>
            </a:r>
          </a:p>
          <a:p>
            <a:pPr marL="1546225" lvl="2" indent="-1546225"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600" b="1" dirty="0" smtClean="0">
                <a:latin typeface="Nazli" pitchFamily="2" charset="-78"/>
                <a:cs typeface="B Titr" pitchFamily="2" charset="-78"/>
              </a:rPr>
              <a:t>الف-12-6-مدیریت آسیب پذیری فنی</a:t>
            </a:r>
          </a:p>
          <a:p>
            <a:pPr marL="1546225" lvl="2" indent="-1546225" algn="r" defTabSz="711200" rtl="1">
              <a:lnSpc>
                <a:spcPct val="150000"/>
              </a:lnSpc>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12-6-1-مدیریت آسیب پذیری فنی</a:t>
            </a:r>
          </a:p>
          <a:p>
            <a:pPr marL="1546225" lvl="2" indent="-1546225"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اطلاعات آسیب پذیری های فنی سیستم های عملیاتی باید به صورت بهنگام کسب شوند</a:t>
            </a:r>
          </a:p>
          <a:p>
            <a:pPr marL="1546225" lvl="2" indent="-1546225"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12-6-2- محدودیت بر روی نصب نرم افزار</a:t>
            </a:r>
          </a:p>
          <a:p>
            <a:pPr marL="1546225" lvl="2" indent="-1546225"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ایجاد و اجرای قوانینی برای نصب نرم افزار</a:t>
            </a:r>
          </a:p>
          <a:p>
            <a:pPr marL="1546225" lvl="2" indent="-1546225" algn="r" defTabSz="711200" rtl="1">
              <a:lnSpc>
                <a:spcPct val="150000"/>
              </a:lnSpc>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600" b="1" dirty="0" smtClean="0">
                <a:latin typeface="Nazli" pitchFamily="2" charset="-78"/>
                <a:cs typeface="B Titr" pitchFamily="2" charset="-78"/>
              </a:rPr>
              <a:t>     </a:t>
            </a:r>
            <a:r>
              <a:rPr lang="fa-IR" sz="2000" dirty="0" smtClean="0">
                <a:latin typeface="Nazli" pitchFamily="2" charset="-78"/>
                <a:cs typeface="B Nazanin" pitchFamily="2" charset="-78"/>
              </a:rPr>
              <a:t>  </a:t>
            </a:r>
          </a:p>
          <a:p>
            <a:pPr marL="1546225" lvl="2" indent="-1546225" algn="r" defTabSz="711200" rtl="1">
              <a:lnSpc>
                <a:spcPct val="150000"/>
              </a:lnSpc>
              <a:tabLst>
                <a:tab pos="631825" algn="l"/>
              </a:tabLst>
            </a:pPr>
            <a:r>
              <a:rPr lang="fa-IR" sz="2000" dirty="0" smtClean="0">
                <a:latin typeface="Nazli" pitchFamily="2" charset="-78"/>
                <a:cs typeface="B Nazanin" pitchFamily="2" charset="-78"/>
              </a:rPr>
              <a:t>           </a:t>
            </a:r>
          </a:p>
          <a:p>
            <a:pPr marL="1546225" lvl="2" indent="-646113" algn="r" defTabSz="711200" rtl="1">
              <a:lnSpc>
                <a:spcPct val="150000"/>
              </a:lnSpc>
              <a:tabLst>
                <a:tab pos="631825" algn="l"/>
              </a:tabLst>
            </a:pPr>
            <a:endParaRPr lang="fa-IR" sz="2000" dirty="0">
              <a:latin typeface="Nazli" pitchFamily="2" charset="-78"/>
              <a:cs typeface="B Nazanin" pitchFamily="2" charset="-78"/>
            </a:endParaRPr>
          </a:p>
          <a:p>
            <a:pPr marL="1546225" lvl="2" indent="-646113" algn="r" defTabSz="711200" rtl="1">
              <a:lnSpc>
                <a:spcPct val="150000"/>
              </a:lnSpc>
              <a:tabLst>
                <a:tab pos="631825" algn="l"/>
              </a:tabLst>
            </a:pPr>
            <a:r>
              <a:rPr lang="fa-IR" sz="2000" dirty="0" smtClean="0">
                <a:latin typeface="Nazli" pitchFamily="2" charset="-78"/>
                <a:cs typeface="B Nazanin" pitchFamily="2" charset="-78"/>
              </a:rPr>
              <a:t>به منظورحفاظت اطلاعات مربوط به اتصالات درونی سیستم های اطلاعاتی کسب و کار</a:t>
            </a:r>
          </a:p>
        </p:txBody>
      </p:sp>
    </p:spTree>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71538" y="1000108"/>
            <a:ext cx="7500990" cy="6093976"/>
          </a:xfrm>
          <a:prstGeom prst="rect">
            <a:avLst/>
          </a:prstGeom>
        </p:spPr>
        <p:txBody>
          <a:bodyPr wrap="square">
            <a:spAutoFit/>
          </a:bodyPr>
          <a:lstStyle/>
          <a:p>
            <a:pPr marL="1546225" lvl="2" indent="-1103313" algn="r" defTabSz="711200" rtl="1">
              <a:lnSpc>
                <a:spcPct val="150000"/>
              </a:lnSpc>
              <a:tabLst>
                <a:tab pos="631825" algn="l"/>
              </a:tabLst>
            </a:pPr>
            <a:r>
              <a:rPr lang="fa-IR" sz="2600" b="1" dirty="0" smtClean="0">
                <a:latin typeface="Nazli" pitchFamily="2" charset="-78"/>
                <a:cs typeface="B Titr" pitchFamily="2" charset="-78"/>
              </a:rPr>
              <a:t>الف-12-7- ملاحظات ممیزی سیستم های اطلاعاتی</a:t>
            </a:r>
          </a:p>
          <a:p>
            <a:pPr marL="1546225" lvl="2" indent="-1103313" algn="r" defTabSz="711200" rtl="1">
              <a:lnSpc>
                <a:spcPct val="150000"/>
              </a:lnSpc>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12-7-1- کنترل های ممیزی سیستم های اطلاعاتی</a:t>
            </a:r>
          </a:p>
          <a:p>
            <a:pPr marL="1546225" lvl="2" indent="-1103313"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طراحی دقیق الزامات ممیزی که درگیر بررسی سیستم های عملیاتی می شوند</a:t>
            </a:r>
          </a:p>
          <a:p>
            <a:pPr marL="1546225" lvl="2" indent="-1546225" algn="r" defTabSz="711200" rtl="1">
              <a:lnSpc>
                <a:spcPct val="150000"/>
              </a:lnSpc>
              <a:tabLst>
                <a:tab pos="631825" algn="l"/>
              </a:tabLst>
            </a:pPr>
            <a:r>
              <a:rPr lang="fa-IR" sz="2800" b="1" dirty="0" smtClean="0">
                <a:solidFill>
                  <a:srgbClr val="00B0F0"/>
                </a:solidFill>
                <a:latin typeface="Nazli" pitchFamily="2" charset="-78"/>
                <a:cs typeface="B Titr" pitchFamily="2" charset="-78"/>
              </a:rPr>
              <a:t>الف-13- امنیت ارتباطات</a:t>
            </a:r>
          </a:p>
          <a:p>
            <a:pPr marL="1546225" lvl="2" indent="-1546225" algn="r" defTabSz="711200" rtl="1">
              <a:lnSpc>
                <a:spcPct val="150000"/>
              </a:lnSpc>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600" dirty="0" smtClean="0">
                <a:latin typeface="Nazli" pitchFamily="2" charset="-78"/>
                <a:cs typeface="B Titr" pitchFamily="2" charset="-78"/>
              </a:rPr>
              <a:t>الف-13-1- مدیریت امنیت شبکه</a:t>
            </a:r>
          </a:p>
          <a:p>
            <a:pPr marL="1546225" lvl="2" indent="-1546225" algn="r" defTabSz="711200" rtl="1">
              <a:lnSpc>
                <a:spcPct val="150000"/>
              </a:lnSpc>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13-1-1- کنترل های شبکه</a:t>
            </a:r>
          </a:p>
          <a:p>
            <a:pPr marL="1546225" lvl="2" indent="-1546225"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مدیریت و کنترل شبکه ها به منظور حفاظت از سیستم ها</a:t>
            </a:r>
          </a:p>
          <a:p>
            <a:pPr marL="1546225" lvl="2" indent="-1546225" algn="r" defTabSz="711200" rtl="1">
              <a:lnSpc>
                <a:spcPct val="150000"/>
              </a:lnSpc>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13-1-2- امنیت خدمات شبکه</a:t>
            </a:r>
          </a:p>
          <a:p>
            <a:pPr marL="1546225" lvl="2" indent="-1546225"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تعیین ساز و کارهای امنیتی و درج کردن در توافقنامه های خدمات شبکه</a:t>
            </a:r>
            <a:endParaRPr lang="fa-IR" sz="2800" b="1" dirty="0" smtClean="0">
              <a:latin typeface="Nazli" pitchFamily="2" charset="-78"/>
              <a:cs typeface="B Titr" pitchFamily="2" charset="-78"/>
            </a:endParaRPr>
          </a:p>
          <a:p>
            <a:pPr marL="1546225" lvl="2" indent="-1103313" algn="r" defTabSz="711200" rtl="1">
              <a:lnSpc>
                <a:spcPct val="150000"/>
              </a:lnSpc>
              <a:tabLst>
                <a:tab pos="631825" algn="l"/>
              </a:tabLst>
            </a:pPr>
            <a:endParaRPr lang="fa-IR" sz="2600" b="1"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428596" y="620688"/>
            <a:ext cx="8215370" cy="6232475"/>
          </a:xfrm>
          <a:prstGeom prst="rect">
            <a:avLst/>
          </a:prstGeom>
        </p:spPr>
        <p:txBody>
          <a:bodyPr wrap="square">
            <a:spAutoFit/>
          </a:bodyPr>
          <a:lstStyle/>
          <a:p>
            <a:pPr marL="1546225" lvl="2" indent="-823913" algn="r" defTabSz="711200" rtl="1">
              <a:lnSpc>
                <a:spcPct val="150000"/>
              </a:lnSpc>
              <a:tabLst>
                <a:tab pos="631825" algn="l"/>
              </a:tabLst>
            </a:pP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13-1-3-تفکیک شبکه ها</a:t>
            </a:r>
          </a:p>
          <a:p>
            <a:pPr marL="1546225" lvl="2" indent="-8239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تفکیک گروه های خدمات اطلاعاتی و سیستم های اطلاعاتی</a:t>
            </a:r>
          </a:p>
          <a:p>
            <a:pPr marL="1546225" lvl="2" indent="-1262063" algn="r" defTabSz="711200" rtl="1">
              <a:lnSpc>
                <a:spcPct val="150000"/>
              </a:lnSpc>
              <a:tabLst>
                <a:tab pos="631825" algn="l"/>
              </a:tabLst>
            </a:pPr>
            <a:r>
              <a:rPr lang="fa-IR" sz="2600" b="1" dirty="0" smtClean="0">
                <a:latin typeface="Nazli" pitchFamily="2" charset="-78"/>
                <a:cs typeface="B Titr" pitchFamily="2" charset="-78"/>
              </a:rPr>
              <a:t>الف-13-2-انتقال اطلاعات</a:t>
            </a:r>
          </a:p>
          <a:p>
            <a:pPr marL="1546225" lvl="2" indent="-1262063" algn="r" defTabSz="711200" rtl="1">
              <a:lnSpc>
                <a:spcPct val="150000"/>
              </a:lnSpc>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13-2-1- خط مشی و رویه های  انتقال اطلاعات</a:t>
            </a:r>
          </a:p>
          <a:p>
            <a:pPr marL="1546225" lvl="2" indent="-1262063"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تعیین خط مشی ها و رویه ها جهت حفاظت از اطلاعات</a:t>
            </a:r>
          </a:p>
          <a:p>
            <a:pPr marL="1546225" lvl="2" indent="-1262063" algn="r" defTabSz="711200" rtl="1">
              <a:lnSpc>
                <a:spcPct val="150000"/>
              </a:lnSpc>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13-2-2- توافقنامه های انتقال اطلاعات</a:t>
            </a:r>
          </a:p>
          <a:p>
            <a:pPr marL="1546225" lvl="2" indent="-1262063"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توافقنامه ها باید انتقال امن اطلاعات میان سازمان و طرف های بیرونی را لحاظ نماید</a:t>
            </a:r>
          </a:p>
          <a:p>
            <a:pPr marL="1546225" lvl="2" indent="-1262063" algn="r" defTabSz="711200" rtl="1">
              <a:lnSpc>
                <a:spcPct val="150000"/>
              </a:lnSpc>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13-2-3- پیام رسانی الکترونیکی</a:t>
            </a:r>
          </a:p>
          <a:p>
            <a:pPr marL="1546225" lvl="2" indent="-1262063"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حفاظت از اطلاعات درگیر در پیام رسانی الکترونیکی</a:t>
            </a:r>
          </a:p>
          <a:p>
            <a:pPr marL="1546225" lvl="2" indent="-1262063" algn="r" defTabSz="711200" rtl="1">
              <a:lnSpc>
                <a:spcPct val="150000"/>
              </a:lnSpc>
              <a:tabLst>
                <a:tab pos="631825" algn="l"/>
              </a:tabLst>
            </a:pPr>
            <a:endParaRPr lang="fa-IR" sz="2600" b="1" dirty="0" smtClean="0">
              <a:latin typeface="Nazli" pitchFamily="2" charset="-78"/>
              <a:cs typeface="B Titr" pitchFamily="2" charset="-78"/>
            </a:endParaRPr>
          </a:p>
          <a:p>
            <a:pPr marL="1546225" lvl="2" indent="-823913" algn="r" defTabSz="711200" rtl="1">
              <a:lnSpc>
                <a:spcPct val="150000"/>
              </a:lnSpc>
              <a:tabLst>
                <a:tab pos="631825" algn="l"/>
              </a:tabLst>
            </a:pPr>
            <a:endParaRPr lang="fa-IR" sz="2000" dirty="0" smtClean="0">
              <a:latin typeface="Nazli" pitchFamily="2" charset="-78"/>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0" y="548680"/>
            <a:ext cx="9144000" cy="8725466"/>
          </a:xfrm>
          <a:prstGeom prst="rect">
            <a:avLst/>
          </a:prstGeom>
        </p:spPr>
        <p:txBody>
          <a:bodyPr wrap="square">
            <a:spAutoFit/>
          </a:bodyPr>
          <a:lstStyle/>
          <a:p>
            <a:pPr marL="1546225" lvl="2" indent="-823913" algn="r" defTabSz="711200" rtl="1">
              <a:lnSpc>
                <a:spcPct val="150000"/>
              </a:lnSpc>
              <a:tabLst>
                <a:tab pos="631825" algn="l"/>
              </a:tabLst>
            </a:pPr>
            <a:r>
              <a:rPr lang="fa-IR" sz="2200" dirty="0" smtClean="0">
                <a:latin typeface="Nazli" pitchFamily="2" charset="-78"/>
                <a:cs typeface="B Titr" pitchFamily="2" charset="-78"/>
              </a:rPr>
              <a:t>    </a:t>
            </a:r>
            <a:r>
              <a:rPr lang="fa-IR" sz="2400" dirty="0" smtClean="0">
                <a:latin typeface="Nazli" pitchFamily="2" charset="-78"/>
                <a:cs typeface="B Titr" pitchFamily="2" charset="-78"/>
              </a:rPr>
              <a:t>13-2-4- توافقنامه های محرمانگی یا عدم افشا</a:t>
            </a:r>
          </a:p>
          <a:p>
            <a:pPr marL="1546225" lvl="2" indent="-8239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تعیین و بازنگری الزامات توافقنامه های محرمانگی که بازتاب دهنده نیازهای سازمان هستند</a:t>
            </a:r>
          </a:p>
          <a:p>
            <a:pPr marL="1546225" lvl="2" indent="-1373188" algn="r" defTabSz="711200" rtl="1">
              <a:lnSpc>
                <a:spcPct val="150000"/>
              </a:lnSpc>
              <a:tabLst>
                <a:tab pos="631825" algn="l"/>
              </a:tabLst>
            </a:pPr>
            <a:r>
              <a:rPr lang="fa-IR" sz="2800" b="1" dirty="0" smtClean="0">
                <a:solidFill>
                  <a:srgbClr val="00B0F0"/>
                </a:solidFill>
                <a:latin typeface="Nazli" pitchFamily="2" charset="-78"/>
                <a:cs typeface="B Titr" pitchFamily="2" charset="-78"/>
              </a:rPr>
              <a:t>الف-14- اکتساب و توسعه و نگهداری سیستم </a:t>
            </a:r>
          </a:p>
          <a:p>
            <a:pPr marL="1546225" lvl="2" indent="-1373188" algn="r" defTabSz="711200" rtl="1">
              <a:lnSpc>
                <a:spcPct val="150000"/>
              </a:lnSpc>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600" b="1" dirty="0" smtClean="0">
                <a:latin typeface="Nazli" pitchFamily="2" charset="-78"/>
                <a:cs typeface="B Titr" pitchFamily="2" charset="-78"/>
              </a:rPr>
              <a:t> الف-14-1 الزامات امنیتی سیستم های اطلاعاتی</a:t>
            </a:r>
          </a:p>
          <a:p>
            <a:pPr marL="1546225" lvl="2" indent="-1373188" algn="r" defTabSz="711200" rtl="1">
              <a:lnSpc>
                <a:spcPct val="150000"/>
              </a:lnSpc>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14-1-1- تشخیص و تحلیل الزامات امنیت اطلاعات </a:t>
            </a:r>
          </a:p>
          <a:p>
            <a:pPr marL="1546225" lvl="2" indent="-1373188"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الزامات مرتبط با امنیت اطلاعات باید در الزامات سیستم های اطلاعاتی جدید مد نظر قرار گیرد</a:t>
            </a:r>
          </a:p>
          <a:p>
            <a:pPr marL="1546225" lvl="2" indent="-1373188"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14-1-2- امن سازی خدمات برنامه های کاربردی در شبکه های عمومی</a:t>
            </a:r>
          </a:p>
          <a:p>
            <a:pPr marL="1546225" lvl="2" indent="-1373188"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حفاطت از اطلاعات درگیر در برابر فعالیت های متقلبانه</a:t>
            </a:r>
          </a:p>
          <a:p>
            <a:pPr marL="1546225" lvl="2" indent="-1373188" algn="r" defTabSz="711200" rtl="1">
              <a:lnSpc>
                <a:spcPct val="150000"/>
              </a:lnSpc>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14-1-3- حفاظت از تراکنش های خدمات برنامه های کاربردی</a:t>
            </a:r>
          </a:p>
          <a:p>
            <a:pPr marL="1546225" lvl="2" indent="-1373188"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حفاظت از اطلاعات درگیر در تراکنش های خدمات برنامه های کاربردی به منظور جلوگیری از انتقال ناقص</a:t>
            </a:r>
            <a:endParaRPr lang="fa-IR" sz="2400" dirty="0" smtClean="0">
              <a:latin typeface="Nazli" pitchFamily="2" charset="-78"/>
              <a:cs typeface="B Titr" pitchFamily="2" charset="-78"/>
            </a:endParaRPr>
          </a:p>
          <a:p>
            <a:pPr marL="1546225" lvl="2" indent="-1373188" algn="r" defTabSz="711200" rtl="1">
              <a:lnSpc>
                <a:spcPct val="150000"/>
              </a:lnSpc>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endParaRPr lang="fa-IR" sz="2600" b="1" dirty="0" smtClean="0">
              <a:latin typeface="Nazli" pitchFamily="2" charset="-78"/>
              <a:cs typeface="B Titr" pitchFamily="2" charset="-78"/>
            </a:endParaRPr>
          </a:p>
          <a:p>
            <a:pPr marL="1546225" lvl="2" indent="-1373188" algn="r" defTabSz="711200" rtl="1">
              <a:lnSpc>
                <a:spcPct val="150000"/>
              </a:lnSpc>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p>
          <a:p>
            <a:pPr marL="1546225" lvl="2" indent="-1373188" algn="r" defTabSz="711200" rtl="1">
              <a:lnSpc>
                <a:spcPct val="150000"/>
              </a:lnSpc>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p>
          <a:p>
            <a:pPr marL="1546225" lvl="2" indent="-823913" algn="r" defTabSz="711200" rtl="1">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endParaRPr lang="en-US" sz="2200"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214282" y="692696"/>
            <a:ext cx="8643998" cy="5786199"/>
          </a:xfrm>
          <a:prstGeom prst="rect">
            <a:avLst/>
          </a:prstGeom>
        </p:spPr>
        <p:txBody>
          <a:bodyPr wrap="square">
            <a:spAutoFit/>
          </a:bodyPr>
          <a:lstStyle/>
          <a:p>
            <a:pPr marL="1089025" lvl="1" indent="-912813" algn="r" defTabSz="711200" rtl="1">
              <a:tabLst>
                <a:tab pos="176213" algn="l"/>
                <a:tab pos="1081088" algn="l"/>
              </a:tabLst>
            </a:pPr>
            <a:r>
              <a:rPr lang="en-US" sz="2600" dirty="0" smtClean="0">
                <a:latin typeface="Nazli" pitchFamily="2" charset="-78"/>
                <a:cs typeface="B Titr" pitchFamily="2" charset="-78"/>
              </a:rPr>
              <a:t>                  </a:t>
            </a:r>
            <a:r>
              <a:rPr lang="fa-IR" sz="2600" dirty="0" smtClean="0">
                <a:latin typeface="Nazli" pitchFamily="2" charset="-78"/>
                <a:cs typeface="B Titr" pitchFamily="2" charset="-78"/>
              </a:rPr>
              <a:t>الف-14-2- امنیت در فرآیند توسعه و پشتیبانی    </a:t>
            </a:r>
          </a:p>
          <a:p>
            <a:pPr marL="1084263" lvl="2" indent="-454025" algn="r" defTabSz="711200" rtl="1">
              <a:tabLst>
                <a:tab pos="631825" algn="l"/>
              </a:tabLst>
            </a:pPr>
            <a:r>
              <a:rPr lang="fa-IR" sz="2400" b="1" dirty="0" smtClean="0">
                <a:latin typeface="Nazli" pitchFamily="2" charset="-78"/>
                <a:cs typeface="B Titr" pitchFamily="2" charset="-78"/>
              </a:rPr>
              <a:t> </a:t>
            </a:r>
            <a:r>
              <a:rPr lang="fa-IR" sz="2400" dirty="0" smtClean="0">
                <a:latin typeface="Nazli" pitchFamily="2" charset="-78"/>
                <a:cs typeface="B Titr" pitchFamily="2" charset="-78"/>
              </a:rPr>
              <a:t>14-2-1- خط مشی توسعه امن</a:t>
            </a:r>
          </a:p>
          <a:p>
            <a:pPr marL="1084263" lvl="2" algn="r" defTabSz="711200" rtl="1">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به کارگیری قوانین توسعه نرم افزارها و سیستم ها</a:t>
            </a:r>
          </a:p>
          <a:p>
            <a:pPr marL="1084263" lvl="2" algn="r" defTabSz="711200" rtl="1">
              <a:tabLst>
                <a:tab pos="631825" algn="l"/>
              </a:tabLst>
            </a:pPr>
            <a:endParaRPr lang="fa-IR" sz="2000" b="1" dirty="0">
              <a:latin typeface="Nazli" pitchFamily="2" charset="-78"/>
              <a:cs typeface="B Nazanin" pitchFamily="2" charset="-78"/>
            </a:endParaRPr>
          </a:p>
          <a:p>
            <a:pPr marL="1084263" lvl="2" indent="-342900" algn="r" defTabSz="711200" rtl="1">
              <a:tabLst>
                <a:tab pos="631825" algn="l"/>
              </a:tabLst>
            </a:pPr>
            <a:r>
              <a:rPr lang="fa-IR" sz="2400" dirty="0" smtClean="0">
                <a:latin typeface="Nazli" pitchFamily="2" charset="-78"/>
                <a:cs typeface="B Titr" pitchFamily="2" charset="-78"/>
              </a:rPr>
              <a:t>14-2-2- رویه های کنترل تغییر سیستم</a:t>
            </a:r>
          </a:p>
          <a:p>
            <a:pPr marL="1084263" lvl="2"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کنترل تغییرات بر روی سیستمها از طریق رویه های رسمی کنترل</a:t>
            </a:r>
          </a:p>
          <a:p>
            <a:pPr marL="1084263" lvl="2" algn="r" defTabSz="711200" rtl="1">
              <a:tabLst>
                <a:tab pos="631825" algn="l"/>
              </a:tabLst>
            </a:pPr>
            <a:r>
              <a:rPr lang="fa-IR" sz="2000" dirty="0">
                <a:latin typeface="Nazli" pitchFamily="2" charset="-78"/>
                <a:cs typeface="B Nazanin" pitchFamily="2" charset="-78"/>
              </a:rPr>
              <a:t> </a:t>
            </a:r>
            <a:endParaRPr lang="fa-IR" sz="2000" dirty="0" smtClean="0">
              <a:latin typeface="Nazli" pitchFamily="2" charset="-78"/>
              <a:cs typeface="B Nazanin" pitchFamily="2" charset="-78"/>
            </a:endParaRPr>
          </a:p>
          <a:p>
            <a:pPr marL="1084263" lvl="2" indent="-454025" algn="r" defTabSz="711200" rtl="1">
              <a:tabLst>
                <a:tab pos="631825" algn="l"/>
              </a:tabLst>
            </a:pPr>
            <a:r>
              <a:rPr lang="fa-IR" sz="2400" dirty="0" smtClean="0">
                <a:latin typeface="Nazli" pitchFamily="2" charset="-78"/>
                <a:cs typeface="B Titr" pitchFamily="2" charset="-78"/>
              </a:rPr>
              <a:t>14-2-3- بازنگری فنی برنامه های کاربردی پس از تغییرات بستر های عملیاتی</a:t>
            </a:r>
          </a:p>
          <a:p>
            <a:pPr marL="1084263" lvl="2" indent="-4540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مورد بازنگری و آزمون قرار دادن برنامه های کاربردی در زمان تغییر بسترهای عملیاتی</a:t>
            </a:r>
          </a:p>
          <a:p>
            <a:pPr marL="1084263" lvl="2" indent="-454025" algn="r" defTabSz="711200" rtl="1">
              <a:tabLst>
                <a:tab pos="631825" algn="l"/>
              </a:tabLst>
            </a:pPr>
            <a:endParaRPr lang="fa-IR" sz="2000" dirty="0">
              <a:latin typeface="Nazli" pitchFamily="2" charset="-78"/>
              <a:cs typeface="B Nazanin" pitchFamily="2" charset="-78"/>
            </a:endParaRPr>
          </a:p>
          <a:p>
            <a:pPr marL="1084263" lvl="2" indent="-454025" algn="r" defTabSz="711200" rtl="1">
              <a:tabLst>
                <a:tab pos="631825" algn="l"/>
              </a:tabLst>
            </a:pPr>
            <a:r>
              <a:rPr lang="fa-IR" sz="2400" dirty="0" smtClean="0">
                <a:latin typeface="Nazli" pitchFamily="2" charset="-78"/>
                <a:cs typeface="B Titr" pitchFamily="2" charset="-78"/>
              </a:rPr>
              <a:t>14-2-4- محدودیت بر روی تغییرات بسته های نرم افزاری</a:t>
            </a:r>
          </a:p>
          <a:p>
            <a:pPr marL="1084263" lvl="2" indent="-4540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تغییرات باید موکدا کنترل شوند</a:t>
            </a:r>
          </a:p>
          <a:p>
            <a:pPr marL="1084263" lvl="2" indent="-454025" algn="r" defTabSz="711200" rtl="1">
              <a:tabLst>
                <a:tab pos="631825" algn="l"/>
              </a:tabLst>
            </a:pPr>
            <a:endParaRPr lang="fa-IR" sz="2000" dirty="0" smtClean="0">
              <a:latin typeface="Nazli" pitchFamily="2" charset="-78"/>
              <a:cs typeface="B Nazanin" pitchFamily="2" charset="-78"/>
            </a:endParaRPr>
          </a:p>
          <a:p>
            <a:pPr marL="1084263" lvl="2" indent="-454025" algn="r" defTabSz="711200" rtl="1">
              <a:tabLst>
                <a:tab pos="631825" algn="l"/>
              </a:tabLst>
            </a:pPr>
            <a:r>
              <a:rPr lang="fa-IR" sz="2400" dirty="0" smtClean="0">
                <a:latin typeface="Nazli" pitchFamily="2" charset="-78"/>
                <a:cs typeface="B Titr" pitchFamily="2" charset="-78"/>
              </a:rPr>
              <a:t>14-2-5-اصول مهندسی امن سیستم</a:t>
            </a:r>
          </a:p>
          <a:p>
            <a:pPr marL="1084263" lvl="2" indent="-4540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ایجاد و نگهداری اصول مهندسی امن و به کارگیری ان در فعالیت های سیستم های اطلاعاتی</a:t>
            </a:r>
            <a:endParaRPr lang="fa-IR" sz="2400" dirty="0" smtClean="0">
              <a:latin typeface="Nazli" pitchFamily="2" charset="-78"/>
              <a:cs typeface="B Titr" pitchFamily="2" charset="-78"/>
            </a:endParaRPr>
          </a:p>
        </p:txBody>
      </p:sp>
      <p:pic>
        <p:nvPicPr>
          <p:cNvPr id="6" name="Picture 5" descr="1313.bmp"/>
          <p:cNvPicPr>
            <a:picLocks noChangeAspect="1"/>
          </p:cNvPicPr>
          <p:nvPr/>
        </p:nvPicPr>
        <p:blipFill>
          <a:blip r:embed="rId2" cstate="print"/>
          <a:stretch>
            <a:fillRect/>
          </a:stretch>
        </p:blipFill>
        <p:spPr>
          <a:xfrm>
            <a:off x="395896" y="618220"/>
            <a:ext cx="1676400" cy="1551803"/>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8" name="TextBox 7"/>
          <p:cNvSpPr txBox="1"/>
          <p:nvPr/>
        </p:nvSpPr>
        <p:spPr>
          <a:xfrm>
            <a:off x="428596" y="548680"/>
            <a:ext cx="8056297" cy="5816977"/>
          </a:xfrm>
          <a:prstGeom prst="rect">
            <a:avLst/>
          </a:prstGeom>
          <a:noFill/>
        </p:spPr>
        <p:txBody>
          <a:bodyPr wrap="square" rtlCol="0">
            <a:spAutoFit/>
          </a:bodyPr>
          <a:lstStyle/>
          <a:p>
            <a:pPr marL="1541463" lvl="3" indent="-908050" defTabSz="711200">
              <a:lnSpc>
                <a:spcPct val="150000"/>
              </a:lnSpc>
              <a:tabLst>
                <a:tab pos="631825" algn="l"/>
              </a:tabLst>
            </a:pP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14-2-6- محیط توسعه امن</a:t>
            </a:r>
          </a:p>
          <a:p>
            <a:pPr marL="1541463" lvl="3" indent="-908050" defTabSz="711200">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حفاطت سازمان ها از محیط های توسعه امن برای فعالیت های توسعه و یکپارچه سازی سیستم </a:t>
            </a:r>
          </a:p>
          <a:p>
            <a:pPr marL="1541463" lvl="3" indent="-908050" defTabSz="711200">
              <a:lnSpc>
                <a:spcPct val="150000"/>
              </a:lnSpc>
              <a:tabLst>
                <a:tab pos="631825" algn="l"/>
              </a:tabLst>
            </a:pPr>
            <a:r>
              <a:rPr lang="fa-IR" sz="2400" dirty="0" smtClean="0">
                <a:latin typeface="Nazli" pitchFamily="2" charset="-78"/>
                <a:cs typeface="B Titr" pitchFamily="2" charset="-78"/>
              </a:rPr>
              <a:t>14-2-7- توسعه برون سپاری شده</a:t>
            </a:r>
          </a:p>
          <a:p>
            <a:pPr marL="1541463" lvl="3" indent="-908050" defTabSz="711200">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نظارت و پایش سازمان از فعالیت های توسعه سیستم های برون سپاری شده</a:t>
            </a:r>
          </a:p>
          <a:p>
            <a:pPr marL="1541463" lvl="3" indent="-908050" defTabSz="711200">
              <a:lnSpc>
                <a:spcPct val="150000"/>
              </a:lnSpc>
              <a:tabLst>
                <a:tab pos="631825" algn="l"/>
              </a:tabLst>
            </a:pPr>
            <a:r>
              <a:rPr lang="fa-IR" sz="2400" dirty="0" smtClean="0">
                <a:latin typeface="Nazli" pitchFamily="2" charset="-78"/>
                <a:cs typeface="B Titr" pitchFamily="2" charset="-78"/>
              </a:rPr>
              <a:t>14-2-8- آزمون امنیت سیستم</a:t>
            </a:r>
          </a:p>
          <a:p>
            <a:pPr marL="1541463" lvl="3" indent="-908050" defTabSz="711200">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آزمون عملکرد امنیتی باید در حین توسعه به انجام برسد</a:t>
            </a:r>
          </a:p>
          <a:p>
            <a:pPr marL="1541463" lvl="3" indent="-908050" defTabSz="711200">
              <a:lnSpc>
                <a:spcPct val="150000"/>
              </a:lnSpc>
              <a:tabLst>
                <a:tab pos="631825" algn="l"/>
              </a:tabLst>
            </a:pPr>
            <a:r>
              <a:rPr lang="fa-IR" sz="2400" dirty="0" smtClean="0">
                <a:latin typeface="Nazli" pitchFamily="2" charset="-78"/>
                <a:cs typeface="B Titr" pitchFamily="2" charset="-78"/>
              </a:rPr>
              <a:t>14-2-9- آزمون پذیرش سیستم</a:t>
            </a:r>
          </a:p>
          <a:p>
            <a:pPr marL="1541463" lvl="3" indent="-908050" defTabSz="711200">
              <a:lnSpc>
                <a:spcPct val="150000"/>
              </a:lnSpc>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به روزرسانی برنامه های آزمئن پذیرش برای سیستم های اطلاعاتی جدید </a:t>
            </a:r>
          </a:p>
          <a:p>
            <a:pPr marL="1541463" lvl="3" indent="-908050" defTabSz="711200">
              <a:lnSpc>
                <a:spcPct val="150000"/>
              </a:lnSpc>
              <a:tabLst>
                <a:tab pos="631825" algn="l"/>
              </a:tabLst>
            </a:pPr>
            <a:endParaRPr lang="fa-IR" sz="2400" dirty="0" smtClean="0">
              <a:latin typeface="Nazli" pitchFamily="2" charset="-78"/>
              <a:cs typeface="B Titr" pitchFamily="2" charset="-78"/>
            </a:endParaRP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785786" y="1000108"/>
            <a:ext cx="7858180" cy="5893921"/>
          </a:xfrm>
          <a:prstGeom prst="rect">
            <a:avLst/>
          </a:prstGeom>
        </p:spPr>
        <p:txBody>
          <a:bodyPr wrap="square">
            <a:spAutoFit/>
          </a:bodyPr>
          <a:lstStyle/>
          <a:p>
            <a:pPr marL="1089025" lvl="1" indent="-912813" algn="r" defTabSz="711200" rtl="1">
              <a:spcBef>
                <a:spcPts val="600"/>
              </a:spcBef>
              <a:tabLst>
                <a:tab pos="631825" algn="l"/>
              </a:tabLst>
            </a:pPr>
            <a:r>
              <a:rPr lang="fa-IR" sz="2600" b="1" dirty="0" smtClean="0">
                <a:cs typeface="B Titr" pitchFamily="2" charset="-78"/>
              </a:rPr>
              <a:t>  الف-14-3- داده های آزمون</a:t>
            </a:r>
          </a:p>
          <a:p>
            <a:pPr marL="1089025" lvl="1" indent="-912813" algn="r" defTabSz="711200" rtl="1">
              <a:spcBef>
                <a:spcPts val="600"/>
              </a:spcBef>
              <a:tabLst>
                <a:tab pos="631825" algn="l"/>
              </a:tabLst>
            </a:pPr>
            <a:r>
              <a:rPr lang="fa-IR" sz="2600" b="1" dirty="0">
                <a:cs typeface="B Titr" pitchFamily="2" charset="-78"/>
              </a:rPr>
              <a:t> </a:t>
            </a:r>
            <a:r>
              <a:rPr lang="fa-IR" sz="2600" b="1" dirty="0" smtClean="0">
                <a:cs typeface="B Titr" pitchFamily="2" charset="-78"/>
              </a:rPr>
              <a:t>       </a:t>
            </a:r>
            <a:r>
              <a:rPr lang="fa-IR" sz="2400" dirty="0" smtClean="0">
                <a:cs typeface="B Titr" pitchFamily="2" charset="-78"/>
              </a:rPr>
              <a:t>14-3-1- حفاظت از داده های آزمون</a:t>
            </a:r>
          </a:p>
          <a:p>
            <a:pPr marL="1089025" lvl="1" indent="-912813" algn="r" defTabSz="711200" rtl="1">
              <a:spcBef>
                <a:spcPts val="600"/>
              </a:spcBef>
              <a:tabLst>
                <a:tab pos="631825" algn="l"/>
              </a:tabLst>
            </a:pPr>
            <a:r>
              <a:rPr lang="fa-IR" sz="2400" b="1" dirty="0">
                <a:cs typeface="B Titr" pitchFamily="2" charset="-78"/>
              </a:rPr>
              <a:t> </a:t>
            </a:r>
            <a:r>
              <a:rPr lang="fa-IR" sz="2400" b="1" dirty="0" smtClean="0">
                <a:cs typeface="B Titr" pitchFamily="2" charset="-78"/>
              </a:rPr>
              <a:t>              </a:t>
            </a:r>
            <a:r>
              <a:rPr lang="fa-IR" sz="2000" dirty="0" smtClean="0">
                <a:cs typeface="B Nazanin" pitchFamily="2" charset="-78"/>
              </a:rPr>
              <a:t>داده های آزمون باید به دقت انتخاب و کنترل شوند</a:t>
            </a:r>
          </a:p>
          <a:p>
            <a:pPr marL="1089025" lvl="1" indent="-912813" algn="r" defTabSz="711200" rtl="1">
              <a:spcBef>
                <a:spcPts val="600"/>
              </a:spcBef>
              <a:tabLst>
                <a:tab pos="631825" algn="l"/>
              </a:tabLst>
            </a:pPr>
            <a:endParaRPr lang="fa-IR" sz="2600" b="1" dirty="0" smtClean="0">
              <a:cs typeface="B Titr" pitchFamily="2" charset="-78"/>
            </a:endParaRPr>
          </a:p>
          <a:p>
            <a:pPr marL="1546225" lvl="2" indent="-1546225" algn="r" defTabSz="711200" rtl="1">
              <a:spcBef>
                <a:spcPts val="600"/>
              </a:spcBef>
              <a:tabLst>
                <a:tab pos="631825" algn="l"/>
              </a:tabLst>
            </a:pPr>
            <a:r>
              <a:rPr lang="fa-IR" sz="2800" b="1" dirty="0" smtClean="0">
                <a:solidFill>
                  <a:srgbClr val="00B0F0"/>
                </a:solidFill>
                <a:latin typeface="Nazli" pitchFamily="2" charset="-78"/>
                <a:cs typeface="B Titr" pitchFamily="2" charset="-78"/>
              </a:rPr>
              <a:t>الف-15- روابط با تامین کنندگان</a:t>
            </a:r>
          </a:p>
          <a:p>
            <a:pPr marL="1546225" lvl="2" indent="-1546225" algn="r" defTabSz="711200" rtl="1">
              <a:spcBef>
                <a:spcPts val="600"/>
              </a:spcBef>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600" b="1" dirty="0" smtClean="0">
                <a:latin typeface="Nazli" pitchFamily="2" charset="-78"/>
                <a:cs typeface="B Titr" pitchFamily="2" charset="-78"/>
              </a:rPr>
              <a:t> الف-15-1- امنیت اطلاعات در روابط با تامین کنندگان</a:t>
            </a:r>
          </a:p>
          <a:p>
            <a:pPr marL="1546225" lvl="2" indent="-1546225" algn="r" defTabSz="711200" rtl="1">
              <a:spcBef>
                <a:spcPts val="600"/>
              </a:spcBef>
              <a:tabLst>
                <a:tab pos="631825" algn="l"/>
              </a:tabLst>
            </a:pPr>
            <a:endParaRPr lang="fa-IR" sz="2600" b="1" dirty="0" smtClean="0">
              <a:latin typeface="Nazli" pitchFamily="2" charset="-78"/>
              <a:cs typeface="B Titr" pitchFamily="2" charset="-78"/>
            </a:endParaRPr>
          </a:p>
          <a:p>
            <a:pPr marL="1546225" lvl="2" indent="-1546225" algn="r" defTabSz="711200" rtl="1">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15-1-1- خط مشی امنیت اطلاعات در روابط تامین کنندگان</a:t>
            </a:r>
          </a:p>
          <a:p>
            <a:pPr marL="1546225" lvl="2" indent="-1546225" algn="r" defTabSz="711200" rtl="1">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توافق الزامات امنیت اطلاعات به منظور کاهش ریسک های مرتبط با تامین کنندگان</a:t>
            </a:r>
          </a:p>
          <a:p>
            <a:pPr marL="1546225" lvl="2" indent="-1546225" algn="r" defTabSz="711200" rtl="1">
              <a:spcBef>
                <a:spcPts val="600"/>
              </a:spcBef>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15-1-2- نشان دهی امنیت در توافقنامه های تامین کنندگان</a:t>
            </a:r>
          </a:p>
          <a:p>
            <a:pPr marL="1546225" lvl="2" indent="-1546225" algn="r" defTabSz="711200" rtl="1">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مورد توافق قرار گرفتن الزامات امنیت اطلاعات با هر تامین کننده ای که امکان دسترسی ،پردازش به  اطلاعات سازمان را دارد</a:t>
            </a:r>
          </a:p>
          <a:p>
            <a:pPr marL="1546225" lvl="2" indent="-1546225" algn="r" defTabSz="711200" rtl="1">
              <a:spcBef>
                <a:spcPts val="600"/>
              </a:spcBef>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endParaRPr lang="fa-IR" sz="2600" b="1"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6" name="Rectangle 5"/>
          <p:cNvSpPr/>
          <p:nvPr/>
        </p:nvSpPr>
        <p:spPr>
          <a:xfrm>
            <a:off x="928662" y="1000108"/>
            <a:ext cx="7858148" cy="5509200"/>
          </a:xfrm>
          <a:prstGeom prst="rect">
            <a:avLst/>
          </a:prstGeom>
        </p:spPr>
        <p:txBody>
          <a:bodyPr wrap="square">
            <a:spAutoFit/>
          </a:bodyPr>
          <a:lstStyle/>
          <a:p>
            <a:pPr marL="1546225" lvl="2" indent="-735013" algn="r" defTabSz="711200" rtl="1">
              <a:spcBef>
                <a:spcPts val="600"/>
              </a:spcBef>
              <a:tabLst>
                <a:tab pos="631825" algn="l"/>
              </a:tabLst>
            </a:pPr>
            <a:r>
              <a:rPr lang="fa-IR" sz="2400" dirty="0" smtClean="0">
                <a:latin typeface="Nazli" pitchFamily="2" charset="-78"/>
                <a:cs typeface="B Titr" pitchFamily="2" charset="-78"/>
              </a:rPr>
              <a:t>15-1-3- زنجیره تامین فناوری اطلاعات و ارتباطات</a:t>
            </a:r>
          </a:p>
          <a:p>
            <a:pPr marL="1546225" lvl="2" indent="-735013" algn="r" defTabSz="711200" rtl="1">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توافق نامه ها با تامین کنندگان باید در برگیرنده الزاماتی باشد که ریسک های امنیتی مرتبط با خدمات فناوری را لحاظ کند</a:t>
            </a:r>
          </a:p>
          <a:p>
            <a:pPr marL="1546225" lvl="2" indent="-1262063" algn="r" defTabSz="711200" rtl="1">
              <a:spcBef>
                <a:spcPts val="600"/>
              </a:spcBef>
              <a:tabLst>
                <a:tab pos="631825" algn="l"/>
              </a:tabLst>
            </a:pPr>
            <a:r>
              <a:rPr lang="fa-IR" sz="2600" b="1" dirty="0" smtClean="0">
                <a:latin typeface="Nazli" pitchFamily="2" charset="-78"/>
                <a:cs typeface="B Titr" pitchFamily="2" charset="-78"/>
              </a:rPr>
              <a:t>الف-15-2- مدیریت تحویل خدمات تامین کنندگان</a:t>
            </a:r>
          </a:p>
          <a:p>
            <a:pPr marL="1546225" lvl="2" indent="-1262063" algn="r" defTabSz="711200" rtl="1">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15-2-1- پایش و بازنگری خدمات تامین کنندگان</a:t>
            </a:r>
          </a:p>
          <a:p>
            <a:pPr marL="1546225" lvl="2" indent="-1262063" algn="r" defTabSz="711200" rtl="1">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پایش و بازنگری خدمات تامین کنندگان  به طور منظم توسط سازمان</a:t>
            </a:r>
          </a:p>
          <a:p>
            <a:pPr marL="1546225" lvl="2" indent="-1262063" algn="r" defTabSz="711200" rtl="1">
              <a:spcBef>
                <a:spcPts val="600"/>
              </a:spcBef>
              <a:tabLst>
                <a:tab pos="631825" algn="l"/>
              </a:tabLst>
            </a:pPr>
            <a:endParaRPr lang="fa-IR" sz="2000" dirty="0" smtClean="0">
              <a:latin typeface="Nazli" pitchFamily="2" charset="-78"/>
              <a:cs typeface="B Nazanin" pitchFamily="2" charset="-78"/>
            </a:endParaRPr>
          </a:p>
          <a:p>
            <a:pPr marL="1546225" lvl="2" indent="-1262063" algn="r" defTabSz="711200" rtl="1">
              <a:spcBef>
                <a:spcPts val="600"/>
              </a:spcBef>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15-2-2- مدیریت تغییرات بر خدمات تامین کنندگان</a:t>
            </a:r>
          </a:p>
          <a:p>
            <a:pPr marL="1546225" lvl="2" indent="-1262063" algn="r" defTabSz="711200" rtl="1">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مدیریت تغییرات بر روی تدارک خدمات تامین کنندگان شامل نگهداری و توسعه خط مشی با در  نظر گرفتن حساسیت اطلاعات کسب و کار</a:t>
            </a:r>
          </a:p>
          <a:p>
            <a:pPr marL="1546225" lvl="2" indent="-1262063" algn="r" defTabSz="711200" rtl="1">
              <a:spcBef>
                <a:spcPts val="600"/>
              </a:spcBef>
              <a:tabLst>
                <a:tab pos="631825" algn="l"/>
              </a:tabLst>
            </a:pPr>
            <a:endParaRPr lang="fa-IR" sz="2400" dirty="0" smtClean="0">
              <a:latin typeface="Nazli" pitchFamily="2" charset="-78"/>
              <a:cs typeface="B Titr" pitchFamily="2" charset="-78"/>
            </a:endParaRPr>
          </a:p>
          <a:p>
            <a:pPr marL="1546225" lvl="2" indent="-1262063" algn="r" defTabSz="711200" rtl="1">
              <a:spcBef>
                <a:spcPts val="600"/>
              </a:spcBef>
              <a:tabLst>
                <a:tab pos="631825" algn="l"/>
              </a:tabLst>
            </a:pPr>
            <a:endParaRPr lang="fa-IR" sz="2000" dirty="0" smtClean="0">
              <a:latin typeface="Nazli" pitchFamily="2" charset="-78"/>
              <a:cs typeface="B Nazanin" pitchFamily="2" charset="-78"/>
            </a:endParaRPr>
          </a:p>
          <a:p>
            <a:pPr marL="1546225" lvl="2" indent="-1262063" algn="r" defTabSz="711200" rtl="1">
              <a:spcBef>
                <a:spcPts val="600"/>
              </a:spcBef>
              <a:tabLst>
                <a:tab pos="631825" algn="l"/>
              </a:tabLst>
            </a:pPr>
            <a:endParaRPr lang="fa-IR" sz="2600" b="1"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6" name="Rectangle 5"/>
          <p:cNvSpPr/>
          <p:nvPr/>
        </p:nvSpPr>
        <p:spPr>
          <a:xfrm>
            <a:off x="928662" y="1000108"/>
            <a:ext cx="7858148" cy="5740033"/>
          </a:xfrm>
          <a:prstGeom prst="rect">
            <a:avLst/>
          </a:prstGeom>
        </p:spPr>
        <p:txBody>
          <a:bodyPr wrap="square">
            <a:spAutoFit/>
          </a:bodyPr>
          <a:lstStyle/>
          <a:p>
            <a:pPr marL="1546225" lvl="2" indent="-1546225" algn="r" defTabSz="711200" rtl="1">
              <a:spcBef>
                <a:spcPts val="600"/>
              </a:spcBef>
              <a:tabLst>
                <a:tab pos="631825" algn="l"/>
              </a:tabLst>
            </a:pPr>
            <a:r>
              <a:rPr lang="fa-IR" sz="2800" b="1" dirty="0" smtClean="0">
                <a:solidFill>
                  <a:srgbClr val="00B0F0"/>
                </a:solidFill>
                <a:latin typeface="Nazli" pitchFamily="2" charset="-78"/>
                <a:cs typeface="B Titr" pitchFamily="2" charset="-78"/>
              </a:rPr>
              <a:t>الف-16- مدیریت حوادث امنیت اطلاعات</a:t>
            </a:r>
          </a:p>
          <a:p>
            <a:pPr marL="1546225" lvl="2" indent="-1546225" algn="r" defTabSz="711200" rtl="1">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الف-16-1-مدیریت بهبود ها و حوادث امنیت اطلاعات</a:t>
            </a:r>
          </a:p>
          <a:p>
            <a:pPr marL="1546225" lvl="2" indent="-1546225" algn="r" defTabSz="711200" rtl="1">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16-1-1- مسئولیت ها و رویه ها</a:t>
            </a:r>
          </a:p>
          <a:p>
            <a:pPr marL="1546225" lvl="2" indent="-1546225" algn="r" defTabSz="711200" rtl="1">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ایحاد مسئولیت ها و رویه ها به منظور اطمینان از پاسخگویی سریع و موثر</a:t>
            </a:r>
          </a:p>
          <a:p>
            <a:pPr marL="1546225" lvl="2" indent="-1546225" algn="r" defTabSz="711200" rtl="1">
              <a:spcBef>
                <a:spcPts val="600"/>
              </a:spcBef>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p>
          <a:p>
            <a:pPr marL="1546225" lvl="2" indent="-1546225" algn="r" defTabSz="711200" rtl="1">
              <a:spcBef>
                <a:spcPts val="600"/>
              </a:spcBef>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16-1-2- گزارش دهی رویدادهای امنیت اطلاعات</a:t>
            </a:r>
          </a:p>
          <a:p>
            <a:pPr marL="1546225" lvl="2" indent="-1546225" algn="r" defTabSz="711200" rtl="1">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گزارش رویدادهای امنیت اطلاعات از طریق مجاری مناسب مدیریتی</a:t>
            </a:r>
          </a:p>
          <a:p>
            <a:pPr marL="1546225" lvl="2" indent="-1546225" algn="r" defTabSz="711200" rtl="1">
              <a:spcBef>
                <a:spcPts val="600"/>
              </a:spcBef>
              <a:tabLst>
                <a:tab pos="631825" algn="l"/>
              </a:tabLst>
            </a:pPr>
            <a:endParaRPr lang="fa-IR" sz="2000" b="1" dirty="0">
              <a:latin typeface="Nazli" pitchFamily="2" charset="-78"/>
              <a:cs typeface="B Nazanin" pitchFamily="2" charset="-78"/>
            </a:endParaRPr>
          </a:p>
          <a:p>
            <a:pPr marL="1546225" lvl="2" indent="-1546225" algn="r" defTabSz="711200" rtl="1">
              <a:spcBef>
                <a:spcPts val="600"/>
              </a:spcBef>
              <a:tabLst>
                <a:tab pos="631825" algn="l"/>
              </a:tabLst>
            </a:pP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16-1-3- گزارش دهی نقاط ضعف امنیت اطلاعات</a:t>
            </a:r>
          </a:p>
          <a:p>
            <a:pPr marL="1546225" lvl="2" indent="-1546225" algn="r" defTabSz="711200" rtl="1">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کارمندان استفاده کننده از سیستم ها ملزم به یادداشت هر گونه نقطه ضعف امنیتی می باشند</a:t>
            </a:r>
          </a:p>
          <a:p>
            <a:pPr marL="1546225" lvl="2" indent="-1546225" algn="r" defTabSz="711200" rtl="1">
              <a:spcBef>
                <a:spcPts val="600"/>
              </a:spcBef>
              <a:tabLst>
                <a:tab pos="631825" algn="l"/>
              </a:tabLst>
            </a:pPr>
            <a:r>
              <a:rPr lang="fa-IR" sz="2600" b="1" dirty="0" smtClean="0">
                <a:latin typeface="Nazli" pitchFamily="2" charset="-78"/>
                <a:cs typeface="B Titr" pitchFamily="2" charset="-78"/>
              </a:rPr>
              <a:t>    </a:t>
            </a:r>
          </a:p>
          <a:p>
            <a:pPr marL="1546225" lvl="2" indent="-1546225" algn="r" defTabSz="711200" rtl="1">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9512" y="620688"/>
            <a:ext cx="8678752" cy="7740581"/>
          </a:xfrm>
          <a:prstGeom prst="rect">
            <a:avLst/>
          </a:prstGeom>
        </p:spPr>
        <p:txBody>
          <a:bodyPr wrap="square">
            <a:spAutoFit/>
          </a:bodyPr>
          <a:lstStyle/>
          <a:p>
            <a:pPr marL="1546225" lvl="2" indent="-558800" algn="r" defTabSz="711200" rtl="1">
              <a:lnSpc>
                <a:spcPct val="150000"/>
              </a:lnSpc>
              <a:spcBef>
                <a:spcPts val="600"/>
              </a:spcBef>
              <a:tabLst>
                <a:tab pos="631825" algn="l"/>
              </a:tabLst>
            </a:pPr>
            <a:r>
              <a:rPr lang="fa-IR" sz="2400" dirty="0" smtClean="0">
                <a:latin typeface="Nazli" pitchFamily="2" charset="-78"/>
                <a:cs typeface="B Titr" pitchFamily="2" charset="-78"/>
              </a:rPr>
              <a:t>16-1-4- ارزیابی و تصمیم گیری بر روی رویدادهای امنیت اطلاعات</a:t>
            </a:r>
          </a:p>
          <a:p>
            <a:pPr marL="1546225" lvl="2" indent="-5588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ارزیابی رویدادهای امنیت اطلاعات و تصمیم گیری در صورت لزوم</a:t>
            </a:r>
          </a:p>
          <a:p>
            <a:pPr marL="1546225" lvl="2" indent="-558800" algn="r" defTabSz="711200" rtl="1">
              <a:lnSpc>
                <a:spcPct val="150000"/>
              </a:lnSpc>
              <a:spcBef>
                <a:spcPts val="600"/>
              </a:spcBef>
              <a:tabLst>
                <a:tab pos="631825" algn="l"/>
              </a:tabLst>
            </a:pPr>
            <a:r>
              <a:rPr lang="fa-IR" sz="2400" dirty="0" smtClean="0">
                <a:latin typeface="Nazli" pitchFamily="2" charset="-78"/>
                <a:cs typeface="B Titr" pitchFamily="2" charset="-78"/>
              </a:rPr>
              <a:t>16-1-5- پاسخگویی به حوادث امنیت اطلاعات</a:t>
            </a:r>
          </a:p>
          <a:p>
            <a:pPr marL="1546225" lvl="2" indent="-5588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پاسخ به حوادث امنیت اطلاعات مطابق با رویه های مدون</a:t>
            </a:r>
          </a:p>
          <a:p>
            <a:pPr marL="1546225" lvl="2" indent="-558800" algn="r" defTabSz="711200" rtl="1">
              <a:lnSpc>
                <a:spcPct val="150000"/>
              </a:lnSpc>
              <a:spcBef>
                <a:spcPts val="600"/>
              </a:spcBef>
              <a:tabLst>
                <a:tab pos="631825" algn="l"/>
              </a:tabLst>
            </a:pPr>
            <a:r>
              <a:rPr lang="fa-IR" sz="2400" dirty="0" smtClean="0">
                <a:latin typeface="Nazli" pitchFamily="2" charset="-78"/>
                <a:cs typeface="B Titr" pitchFamily="2" charset="-78"/>
              </a:rPr>
              <a:t>16-1-6- یادگیری از حوادث امنیت اطلاعات</a:t>
            </a:r>
          </a:p>
          <a:p>
            <a:pPr marL="1546225" lvl="2" indent="-5588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به کارگیری دانش به دست آمده از تحلیل حوادث امنیت اطلاعات به منظور کاهش احتمال حوادث اتی</a:t>
            </a:r>
          </a:p>
          <a:p>
            <a:pPr marL="1546225" lvl="2" indent="-558800" algn="r" defTabSz="711200" rtl="1">
              <a:lnSpc>
                <a:spcPct val="150000"/>
              </a:lnSpc>
              <a:spcBef>
                <a:spcPts val="600"/>
              </a:spcBef>
              <a:tabLst>
                <a:tab pos="631825" algn="l"/>
              </a:tabLst>
            </a:pPr>
            <a:r>
              <a:rPr lang="fa-IR" sz="2400" dirty="0" smtClean="0">
                <a:latin typeface="Nazli" pitchFamily="2" charset="-78"/>
                <a:cs typeface="B Titr" pitchFamily="2" charset="-78"/>
              </a:rPr>
              <a:t>16-1-7- جمع آوری شواهد</a:t>
            </a:r>
          </a:p>
          <a:p>
            <a:pPr marL="1546225" lvl="2" indent="-5588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تعریف و به کارگیری رویه های شناسایی ونگهداری اطلاعاتی که می توانند به عنوان شواهد محسوب شوند</a:t>
            </a:r>
            <a:endParaRPr lang="fa-IR" sz="2400" dirty="0" smtClean="0">
              <a:latin typeface="Nazli" pitchFamily="2" charset="-78"/>
              <a:cs typeface="B Titr" pitchFamily="2" charset="-78"/>
            </a:endParaRPr>
          </a:p>
          <a:p>
            <a:pPr marL="1546225" lvl="2" indent="-5588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p>
          <a:p>
            <a:pPr marL="1546225" lvl="2" indent="-558800" algn="r" defTabSz="711200" rtl="1">
              <a:lnSpc>
                <a:spcPct val="150000"/>
              </a:lnSpc>
              <a:spcBef>
                <a:spcPts val="600"/>
              </a:spcBef>
              <a:tabLst>
                <a:tab pos="631825" algn="l"/>
              </a:tabLst>
            </a:pPr>
            <a:r>
              <a:rPr lang="fa-IR" sz="2000" dirty="0" smtClean="0">
                <a:latin typeface="Nazli" pitchFamily="2" charset="-78"/>
                <a:cs typeface="B Nazanin" pitchFamily="2" charset="-78"/>
              </a:rPr>
              <a:t>ک سیستم تعاملی برای تضمین کیفیت کلمات عبور</a:t>
            </a:r>
            <a:endParaRPr lang="en-US" sz="2000" dirty="0" smtClean="0">
              <a:latin typeface="Nazli" pitchFamily="2" charset="-78"/>
              <a:cs typeface="B Nazanin" pitchFamily="2" charset="-78"/>
            </a:endParaRPr>
          </a:p>
          <a:p>
            <a:pPr marL="1546225" lvl="2" indent="-558800" algn="r" defTabSz="711200" rtl="1">
              <a:lnSpc>
                <a:spcPct val="150000"/>
              </a:lnSpc>
              <a:spcBef>
                <a:spcPts val="600"/>
              </a:spcBef>
              <a:tabLst>
                <a:tab pos="631825" algn="l"/>
              </a:tabLst>
            </a:pPr>
            <a:endParaRPr lang="fa-IR" sz="2200" dirty="0" smtClean="0">
              <a:latin typeface="Nazli" pitchFamily="2" charset="-78"/>
              <a:cs typeface="B Titr" pitchFamily="2" charset="-78"/>
            </a:endParaRPr>
          </a:p>
        </p:txBody>
      </p:sp>
    </p:spTree>
    <p:extLst>
      <p:ext uri="{BB962C8B-B14F-4D97-AF65-F5344CB8AC3E}">
        <p14:creationId xmlns="" xmlns:p14="http://schemas.microsoft.com/office/powerpoint/2010/main" val="4012126377"/>
      </p:ext>
    </p:extLst>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57200" y="990600"/>
            <a:ext cx="8429652"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500" b="1" i="0" u="none" strike="noStrike" kern="1200" cap="none" spc="0" normalizeH="0" baseline="0" noProof="0" dirty="0">
              <a:ln>
                <a:noFill/>
              </a:ln>
              <a:solidFill>
                <a:schemeClr val="tx1"/>
              </a:solidFill>
              <a:effectLst/>
              <a:uLnTx/>
              <a:uFillTx/>
              <a:cs typeface="B Titr" pitchFamily="2" charset="-78"/>
            </a:endParaRPr>
          </a:p>
        </p:txBody>
      </p:sp>
      <p:sp>
        <p:nvSpPr>
          <p:cNvPr id="5" name="TextBox 4"/>
          <p:cNvSpPr txBox="1"/>
          <p:nvPr/>
        </p:nvSpPr>
        <p:spPr>
          <a:xfrm>
            <a:off x="1500166" y="1714488"/>
            <a:ext cx="3429024" cy="1015663"/>
          </a:xfrm>
          <a:prstGeom prst="rect">
            <a:avLst/>
          </a:prstGeom>
          <a:noFill/>
        </p:spPr>
        <p:txBody>
          <a:bodyPr wrap="square" rtlCol="0">
            <a:spAutoFit/>
          </a:bodyPr>
          <a:lstStyle/>
          <a:p>
            <a:r>
              <a:rPr lang="en-US" sz="1500" b="1" dirty="0" smtClean="0">
                <a:latin typeface="Times New Roman" pitchFamily="18" charset="0"/>
                <a:cs typeface="B Nazanin" pitchFamily="2" charset="-78"/>
              </a:rPr>
              <a:t>EA-7/03</a:t>
            </a:r>
          </a:p>
          <a:p>
            <a:pPr algn="just" rtl="1"/>
            <a:r>
              <a:rPr lang="fa-IR" sz="1500" b="1" dirty="0" smtClean="0">
                <a:latin typeface="Times New Roman" pitchFamily="18" charset="0"/>
                <a:cs typeface="B Nazanin" pitchFamily="2" charset="-78"/>
              </a:rPr>
              <a:t>راهنما براي اعتبار بخشي مراجع صدور گواهينامه    برگزار کننده خدمات صدورگواهينامه/ ثبت سيستم مديريت امنيت اطلاعات</a:t>
            </a:r>
            <a:endParaRPr lang="en-US" sz="1500" b="1" dirty="0">
              <a:latin typeface="Times New Roman" pitchFamily="18" charset="0"/>
              <a:cs typeface="B Nazanin" pitchFamily="2" charset="-78"/>
            </a:endParaRPr>
          </a:p>
        </p:txBody>
      </p:sp>
      <p:sp>
        <p:nvSpPr>
          <p:cNvPr id="6" name="Rectangle 5"/>
          <p:cNvSpPr/>
          <p:nvPr/>
        </p:nvSpPr>
        <p:spPr>
          <a:xfrm>
            <a:off x="1500166" y="1785926"/>
            <a:ext cx="3500462" cy="1071570"/>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b="1">
              <a:latin typeface="Times New Roman" pitchFamily="18" charset="0"/>
              <a:cs typeface="B Nazanin" pitchFamily="2" charset="-78"/>
            </a:endParaRPr>
          </a:p>
        </p:txBody>
      </p:sp>
      <p:sp>
        <p:nvSpPr>
          <p:cNvPr id="7" name="TextBox 6"/>
          <p:cNvSpPr txBox="1"/>
          <p:nvPr/>
        </p:nvSpPr>
        <p:spPr>
          <a:xfrm>
            <a:off x="5929322" y="3138730"/>
            <a:ext cx="2357454" cy="1077218"/>
          </a:xfrm>
          <a:prstGeom prst="rect">
            <a:avLst/>
          </a:prstGeom>
          <a:noFill/>
        </p:spPr>
        <p:txBody>
          <a:bodyPr wrap="square" rtlCol="0">
            <a:spAutoFit/>
          </a:bodyPr>
          <a:lstStyle/>
          <a:p>
            <a:r>
              <a:rPr lang="en-US" sz="1600" b="1" dirty="0" smtClean="0">
                <a:latin typeface="Times New Roman" pitchFamily="18" charset="0"/>
                <a:cs typeface="B Nazanin" pitchFamily="2" charset="-78"/>
              </a:rPr>
              <a:t>ISO 19011</a:t>
            </a:r>
          </a:p>
          <a:p>
            <a:pPr algn="just" rtl="1"/>
            <a:r>
              <a:rPr lang="fa-IR" sz="1600" b="1" dirty="0" smtClean="0">
                <a:latin typeface="Times New Roman" pitchFamily="18" charset="0"/>
                <a:cs typeface="B Nazanin" pitchFamily="2" charset="-78"/>
              </a:rPr>
              <a:t>راهنماي مميزي سيستم هاي مديريت کيفيت و/ يا محيط زيست</a:t>
            </a:r>
            <a:endParaRPr lang="en-US" sz="1600" b="1" dirty="0">
              <a:latin typeface="Times New Roman" pitchFamily="18" charset="0"/>
              <a:cs typeface="B Nazanin" pitchFamily="2" charset="-78"/>
            </a:endParaRPr>
          </a:p>
        </p:txBody>
      </p:sp>
      <p:sp>
        <p:nvSpPr>
          <p:cNvPr id="8" name="Rectangle 7"/>
          <p:cNvSpPr/>
          <p:nvPr/>
        </p:nvSpPr>
        <p:spPr>
          <a:xfrm>
            <a:off x="5929322" y="3143248"/>
            <a:ext cx="2357454" cy="1143008"/>
          </a:xfrm>
          <a:prstGeom prst="rect">
            <a:avLst/>
          </a:prstGeom>
          <a:noFill/>
          <a:ln>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b="1">
              <a:latin typeface="Times New Roman" pitchFamily="18" charset="0"/>
              <a:cs typeface="B Nazanin" pitchFamily="2" charset="-78"/>
            </a:endParaRPr>
          </a:p>
        </p:txBody>
      </p:sp>
      <p:sp>
        <p:nvSpPr>
          <p:cNvPr id="11" name="TextBox 10"/>
          <p:cNvSpPr txBox="1"/>
          <p:nvPr/>
        </p:nvSpPr>
        <p:spPr>
          <a:xfrm>
            <a:off x="500034" y="3749764"/>
            <a:ext cx="2428892" cy="1107996"/>
          </a:xfrm>
          <a:prstGeom prst="rect">
            <a:avLst/>
          </a:prstGeom>
          <a:noFill/>
        </p:spPr>
        <p:txBody>
          <a:bodyPr wrap="square" rtlCol="0">
            <a:spAutoFit/>
          </a:bodyPr>
          <a:lstStyle/>
          <a:p>
            <a:r>
              <a:rPr lang="en-US" b="1" dirty="0" smtClean="0">
                <a:latin typeface="Times New Roman" pitchFamily="18" charset="0"/>
                <a:cs typeface="B Nazanin" pitchFamily="2" charset="-78"/>
              </a:rPr>
              <a:t>ISO/IEC 27002:2013</a:t>
            </a:r>
          </a:p>
          <a:p>
            <a:pPr algn="just" rtl="1"/>
            <a:r>
              <a:rPr lang="fa-IR" sz="1600" b="1" dirty="0" smtClean="0">
                <a:latin typeface="Times New Roman" pitchFamily="18" charset="0"/>
                <a:cs typeface="B Nazanin" pitchFamily="2" charset="-78"/>
              </a:rPr>
              <a:t>فنآوري اطلاعات - فنون امنيتي - راهنماي کاربردي براي مديريت امنيت اطلاعات</a:t>
            </a:r>
            <a:endParaRPr lang="en-US" sz="1600" b="1" dirty="0">
              <a:latin typeface="Times New Roman" pitchFamily="18" charset="0"/>
              <a:cs typeface="B Nazanin" pitchFamily="2" charset="-78"/>
            </a:endParaRPr>
          </a:p>
        </p:txBody>
      </p:sp>
      <p:sp>
        <p:nvSpPr>
          <p:cNvPr id="12" name="TextBox 11"/>
          <p:cNvSpPr txBox="1"/>
          <p:nvPr/>
        </p:nvSpPr>
        <p:spPr>
          <a:xfrm flipH="1">
            <a:off x="3000364" y="3138730"/>
            <a:ext cx="2714644" cy="1077218"/>
          </a:xfrm>
          <a:prstGeom prst="rect">
            <a:avLst/>
          </a:prstGeom>
          <a:noFill/>
        </p:spPr>
        <p:txBody>
          <a:bodyPr wrap="square" rtlCol="0">
            <a:spAutoFit/>
          </a:bodyPr>
          <a:lstStyle/>
          <a:p>
            <a:r>
              <a:rPr lang="en-US" sz="1600" b="1" dirty="0" smtClean="0">
                <a:latin typeface="Times New Roman" pitchFamily="18" charset="0"/>
                <a:cs typeface="B Nazanin" pitchFamily="2" charset="-78"/>
              </a:rPr>
              <a:t>ISO/IEC 27001:2013</a:t>
            </a:r>
          </a:p>
          <a:p>
            <a:pPr algn="just" rtl="1"/>
            <a:r>
              <a:rPr lang="fa-IR" sz="1600" b="1" dirty="0" smtClean="0">
                <a:latin typeface="Times New Roman" pitchFamily="18" charset="0"/>
                <a:cs typeface="B Nazanin" pitchFamily="2" charset="-78"/>
              </a:rPr>
              <a:t>فنآوري اطلاعات - فنون امنيتي- سيستم مديريت امنيت اطلاعات - الزامات</a:t>
            </a:r>
            <a:endParaRPr lang="en-US" sz="1600" b="1" dirty="0">
              <a:latin typeface="Times New Roman" pitchFamily="18" charset="0"/>
              <a:cs typeface="B Nazanin" pitchFamily="2" charset="-78"/>
            </a:endParaRPr>
          </a:p>
        </p:txBody>
      </p:sp>
      <p:sp>
        <p:nvSpPr>
          <p:cNvPr id="13" name="TextBox 12"/>
          <p:cNvSpPr txBox="1"/>
          <p:nvPr/>
        </p:nvSpPr>
        <p:spPr>
          <a:xfrm>
            <a:off x="3000364" y="4643446"/>
            <a:ext cx="2428892" cy="861774"/>
          </a:xfrm>
          <a:prstGeom prst="rect">
            <a:avLst/>
          </a:prstGeom>
          <a:noFill/>
        </p:spPr>
        <p:txBody>
          <a:bodyPr wrap="square" rtlCol="0">
            <a:spAutoFit/>
          </a:bodyPr>
          <a:lstStyle/>
          <a:p>
            <a:r>
              <a:rPr lang="en-US" b="1" dirty="0" smtClean="0">
                <a:latin typeface="Times New Roman" pitchFamily="18" charset="0"/>
                <a:cs typeface="B Nazanin" pitchFamily="2" charset="-78"/>
              </a:rPr>
              <a:t>ISO/IEC TR 13335</a:t>
            </a:r>
          </a:p>
          <a:p>
            <a:pPr algn="just" rtl="1"/>
            <a:r>
              <a:rPr lang="fa-IR" sz="1600" b="1" dirty="0" smtClean="0">
                <a:latin typeface="Times New Roman" pitchFamily="18" charset="0"/>
                <a:cs typeface="B Nazanin" pitchFamily="2" charset="-78"/>
              </a:rPr>
              <a:t>فنآوري اطلاعات - راهنماي مديريت امنيت فنآوري اطلاعات</a:t>
            </a:r>
            <a:endParaRPr lang="en-US" sz="1600" b="1" dirty="0">
              <a:latin typeface="Times New Roman" pitchFamily="18" charset="0"/>
              <a:cs typeface="B Nazanin" pitchFamily="2" charset="-78"/>
            </a:endParaRPr>
          </a:p>
        </p:txBody>
      </p:sp>
      <p:sp>
        <p:nvSpPr>
          <p:cNvPr id="14" name="Rectangle 13"/>
          <p:cNvSpPr/>
          <p:nvPr/>
        </p:nvSpPr>
        <p:spPr>
          <a:xfrm>
            <a:off x="4286248" y="857232"/>
            <a:ext cx="4667077" cy="646331"/>
          </a:xfrm>
          <a:prstGeom prst="rect">
            <a:avLst/>
          </a:prstGeom>
        </p:spPr>
        <p:txBody>
          <a:bodyPr wrap="square">
            <a:spAutoFit/>
          </a:bodyPr>
          <a:lstStyle/>
          <a:p>
            <a:r>
              <a:rPr lang="fa-IR" sz="3600" b="1" dirty="0" smtClean="0">
                <a:solidFill>
                  <a:prstClr val="black"/>
                </a:solidFill>
                <a:cs typeface="B Titr" pitchFamily="2" charset="-78"/>
              </a:rPr>
              <a:t> </a:t>
            </a:r>
            <a:r>
              <a:rPr lang="en-US" sz="3600" b="1" dirty="0" smtClean="0">
                <a:solidFill>
                  <a:prstClr val="black"/>
                </a:solidFill>
                <a:cs typeface="B Titr" pitchFamily="2" charset="-78"/>
              </a:rPr>
              <a:t>        </a:t>
            </a:r>
            <a:r>
              <a:rPr lang="fa-IR" sz="3600" b="1" dirty="0" smtClean="0">
                <a:solidFill>
                  <a:prstClr val="black"/>
                </a:solidFill>
                <a:cs typeface="B Titr" pitchFamily="2" charset="-78"/>
              </a:rPr>
              <a:t>استانداردهاي مرتبط</a:t>
            </a:r>
            <a:endParaRPr lang="fa-IR" sz="3600"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88640"/>
            <a:ext cx="9144000" cy="7094250"/>
          </a:xfrm>
          <a:prstGeom prst="rect">
            <a:avLst/>
          </a:prstGeom>
        </p:spPr>
        <p:txBody>
          <a:bodyPr wrap="square">
            <a:spAutoFit/>
          </a:bodyPr>
          <a:lstStyle/>
          <a:p>
            <a:pPr marL="1546225" lvl="2" indent="-1546225" algn="r" defTabSz="711200" rtl="1">
              <a:lnSpc>
                <a:spcPct val="150000"/>
              </a:lnSpc>
              <a:spcBef>
                <a:spcPts val="600"/>
              </a:spcBef>
              <a:tabLst>
                <a:tab pos="631825" algn="l"/>
              </a:tabLst>
            </a:pPr>
            <a:r>
              <a:rPr lang="fa-IR" sz="2800" b="1" dirty="0" smtClean="0">
                <a:solidFill>
                  <a:srgbClr val="00B0F0"/>
                </a:solidFill>
                <a:latin typeface="Nazli" pitchFamily="2" charset="-78"/>
                <a:cs typeface="B Titr" pitchFamily="2" charset="-78"/>
              </a:rPr>
              <a:t>                    </a:t>
            </a:r>
            <a:r>
              <a:rPr lang="fa-IR" sz="2400" b="1" dirty="0" smtClean="0">
                <a:solidFill>
                  <a:srgbClr val="00B0F0"/>
                </a:solidFill>
                <a:latin typeface="Nazli" pitchFamily="2" charset="-78"/>
                <a:cs typeface="B Titr" pitchFamily="2" charset="-78"/>
              </a:rPr>
              <a:t>الف-17- جنبه های امنیت اطلاعات در مدیریت استمرار کسب و کار</a:t>
            </a:r>
          </a:p>
          <a:p>
            <a:pPr marL="1546225" lvl="2" indent="-1546225" algn="r" defTabSz="711200" rtl="1">
              <a:lnSpc>
                <a:spcPct val="150000"/>
              </a:lnSpc>
              <a:spcBef>
                <a:spcPts val="600"/>
              </a:spcBef>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600" b="1" dirty="0" smtClean="0">
                <a:latin typeface="Nazli" pitchFamily="2" charset="-78"/>
                <a:cs typeface="B Titr" pitchFamily="2" charset="-78"/>
              </a:rPr>
              <a:t>الف-17-1- استمرار کسب و کار</a:t>
            </a:r>
          </a:p>
          <a:p>
            <a:pPr marL="1546225" lvl="2" indent="-1546225" algn="r" defTabSz="711200" rtl="1">
              <a:lnSpc>
                <a:spcPct val="150000"/>
              </a:lnSpc>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17-1-1- طراحی استمرار امنیت اطلاعات</a:t>
            </a:r>
          </a:p>
          <a:p>
            <a:pPr marL="1546225" lvl="2" indent="-1546225" algn="r" defTabSz="711200" rtl="1">
              <a:lnSpc>
                <a:spcPct val="150000"/>
              </a:lnSpc>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تعیین الزامات امنیت اطلاعات در وضعیت های نامطلوب توسط سازمان</a:t>
            </a:r>
          </a:p>
          <a:p>
            <a:pPr marL="1546225" lvl="2" indent="-1546225" algn="r" defTabSz="711200" rtl="1">
              <a:lnSpc>
                <a:spcPct val="150000"/>
              </a:lnSpc>
              <a:spcBef>
                <a:spcPts val="600"/>
              </a:spcBef>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17-1-2- اجرای استمرار امنیت اطلاعات</a:t>
            </a:r>
          </a:p>
          <a:p>
            <a:pPr marL="1546225" lvl="2" indent="-1546225" algn="r" defTabSz="711200" rtl="1">
              <a:lnSpc>
                <a:spcPct val="150000"/>
              </a:lnSpc>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اجرا و نگهداری فرآیند ها توسط سازمان به منظور اطمینان از </a:t>
            </a:r>
          </a:p>
          <a:p>
            <a:pPr marL="1546225" lvl="2" indent="-1546225" algn="r" defTabSz="711200" rtl="1">
              <a:lnSpc>
                <a:spcPct val="150000"/>
              </a:lnSpc>
              <a:spcBef>
                <a:spcPts val="600"/>
              </a:spcBef>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سطح الزامی استمرار امنیت در هنگام وضعیت های نامطلوب</a:t>
            </a:r>
          </a:p>
          <a:p>
            <a:pPr marL="1546225" lvl="2" indent="-1546225" algn="r" defTabSz="711200" rtl="1">
              <a:lnSpc>
                <a:spcPct val="150000"/>
              </a:lnSpc>
              <a:spcBef>
                <a:spcPts val="600"/>
              </a:spcBef>
              <a:tabLst>
                <a:tab pos="631825" algn="l"/>
              </a:tabLst>
            </a:pPr>
            <a:r>
              <a:rPr lang="fa-IR" sz="2000" b="1" dirty="0">
                <a:latin typeface="Nazli" pitchFamily="2" charset="-78"/>
                <a:cs typeface="B Nazanin" pitchFamily="2" charset="-78"/>
              </a:rPr>
              <a:t> </a:t>
            </a:r>
            <a:r>
              <a:rPr lang="fa-IR" sz="2000" b="1" dirty="0" smtClean="0">
                <a:latin typeface="Nazli" pitchFamily="2" charset="-78"/>
                <a:cs typeface="B Nazanin" pitchFamily="2" charset="-78"/>
              </a:rPr>
              <a:t>  </a:t>
            </a:r>
            <a:r>
              <a:rPr lang="fa-IR" sz="2400" dirty="0" smtClean="0">
                <a:latin typeface="Nazli" pitchFamily="2" charset="-78"/>
                <a:cs typeface="B Titr" pitchFamily="2" charset="-78"/>
              </a:rPr>
              <a:t>17-1-3-بررسی، بازنگری و سنجش استمرار امنیت اطلاعات</a:t>
            </a:r>
          </a:p>
          <a:p>
            <a:pPr marL="1546225" lvl="2" indent="-1546225"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سازمان باید   کنترل های اجرا شده استمرار امنیت اطلاعات را به منظور اطمینان بررسی نماید</a:t>
            </a:r>
          </a:p>
          <a:p>
            <a:pPr marL="1546225" lvl="2" indent="-1546225" algn="r" defTabSz="711200" rtl="1">
              <a:lnSpc>
                <a:spcPct val="150000"/>
              </a:lnSpc>
              <a:spcBef>
                <a:spcPts val="600"/>
              </a:spcBef>
              <a:tabLst>
                <a:tab pos="631825" algn="l"/>
              </a:tabLst>
            </a:pPr>
            <a:endParaRPr lang="fa-IR" sz="2800" b="1" dirty="0" smtClean="0">
              <a:latin typeface="Nazli" pitchFamily="2" charset="-78"/>
              <a:cs typeface="B Titr" pitchFamily="2" charset="-78"/>
            </a:endParaRPr>
          </a:p>
          <a:p>
            <a:pPr marL="1546225" lvl="2" indent="-558800" algn="r" defTabSz="711200" rtl="1">
              <a:lnSpc>
                <a:spcPct val="150000"/>
              </a:lnSpc>
              <a:spcBef>
                <a:spcPts val="600"/>
              </a:spcBef>
              <a:tabLst>
                <a:tab pos="631825" algn="l"/>
              </a:tabLst>
            </a:pPr>
            <a:r>
              <a:rPr lang="fa-IR" sz="2000" dirty="0" smtClean="0">
                <a:latin typeface="Nazli" pitchFamily="2" charset="-78"/>
                <a:cs typeface="B Nazanin" pitchFamily="2" charset="-78"/>
              </a:rPr>
              <a:t>اعمال محدودیت زمان اتصال برای برنامه های کاربردی پرمخاطره</a:t>
            </a:r>
          </a:p>
        </p:txBody>
      </p:sp>
      <p:pic>
        <p:nvPicPr>
          <p:cNvPr id="52224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0855" y="1124743"/>
            <a:ext cx="2043652" cy="648071"/>
          </a:xfrm>
          <a:prstGeom prst="rect">
            <a:avLst/>
          </a:prstGeom>
          <a:ln/>
        </p:spPr>
        <p:style>
          <a:lnRef idx="1">
            <a:schemeClr val="accent1"/>
          </a:lnRef>
          <a:fillRef idx="2">
            <a:schemeClr val="accent1"/>
          </a:fillRef>
          <a:effectRef idx="1">
            <a:schemeClr val="accent1"/>
          </a:effectRef>
          <a:fontRef idx="minor">
            <a:schemeClr val="dk1"/>
          </a:fontRef>
        </p:style>
      </p:pic>
      <p:pic>
        <p:nvPicPr>
          <p:cNvPr id="522244"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29874" y="1772815"/>
            <a:ext cx="682625" cy="317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22246" name="Picture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80855" y="2090315"/>
            <a:ext cx="2149671" cy="1051735"/>
          </a:xfrm>
          <a:prstGeom prst="rect">
            <a:avLst/>
          </a:prstGeom>
          <a:ln/>
        </p:spPr>
        <p:style>
          <a:lnRef idx="1">
            <a:schemeClr val="accent1"/>
          </a:lnRef>
          <a:fillRef idx="2">
            <a:schemeClr val="accent1"/>
          </a:fillRef>
          <a:effectRef idx="1">
            <a:schemeClr val="accent1"/>
          </a:effectRef>
          <a:fontRef idx="minor">
            <a:schemeClr val="dk1"/>
          </a:fontRef>
        </p:style>
      </p:pic>
      <p:pic>
        <p:nvPicPr>
          <p:cNvPr id="522247" name="Picture 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29874" y="3166784"/>
            <a:ext cx="682625" cy="317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22248" name="Picture 8"/>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80855" y="3448290"/>
            <a:ext cx="2234329" cy="458325"/>
          </a:xfrm>
          <a:prstGeom prst="rect">
            <a:avLst/>
          </a:prstGeom>
          <a:ln/>
        </p:spPr>
        <p:style>
          <a:lnRef idx="1">
            <a:schemeClr val="accent1"/>
          </a:lnRef>
          <a:fillRef idx="2">
            <a:schemeClr val="accent1"/>
          </a:fillRef>
          <a:effectRef idx="1">
            <a:schemeClr val="accent1"/>
          </a:effectRef>
          <a:fontRef idx="minor">
            <a:schemeClr val="dk1"/>
          </a:fontRef>
        </p:style>
      </p:pic>
      <p:pic>
        <p:nvPicPr>
          <p:cNvPr id="522249" name="Picture 9"/>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2170" y="1340924"/>
            <a:ext cx="578685" cy="23948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30943" y="1000108"/>
            <a:ext cx="8827337"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539552" y="692696"/>
            <a:ext cx="8175876" cy="5893921"/>
          </a:xfrm>
          <a:prstGeom prst="rect">
            <a:avLst/>
          </a:prstGeom>
        </p:spPr>
        <p:txBody>
          <a:bodyPr wrap="square">
            <a:spAutoFit/>
          </a:bodyPr>
          <a:lstStyle/>
          <a:p>
            <a:pPr marL="1089025" lvl="1" indent="-568325" algn="r" defTabSz="711200" rtl="1">
              <a:lnSpc>
                <a:spcPct val="150000"/>
              </a:lnSpc>
              <a:spcBef>
                <a:spcPts val="600"/>
              </a:spcBef>
              <a:tabLst>
                <a:tab pos="631825" algn="l"/>
              </a:tabLst>
            </a:pPr>
            <a:r>
              <a:rPr lang="fa-IR" sz="2600" b="1" dirty="0" smtClean="0">
                <a:latin typeface="Nazli" pitchFamily="2" charset="-78"/>
                <a:cs typeface="B Titr" pitchFamily="2" charset="-78"/>
              </a:rPr>
              <a:t>الف-17-2- افزونگی</a:t>
            </a:r>
          </a:p>
          <a:p>
            <a:pPr marL="1089025" lvl="1" indent="-568325" algn="r" defTabSz="711200" rtl="1">
              <a:lnSpc>
                <a:spcPct val="150000"/>
              </a:lnSpc>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17-2-1- دسترس پذیری تسهیلات</a:t>
            </a:r>
          </a:p>
          <a:p>
            <a:pPr marL="1089025" lvl="1" indent="-568325" algn="r" defTabSz="711200" rtl="1">
              <a:lnSpc>
                <a:spcPct val="150000"/>
              </a:lnSpc>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پیاده سازی تسهیلات پردازش اطلاعات با افزونگی کافی</a:t>
            </a:r>
          </a:p>
          <a:p>
            <a:pPr marL="1089025" lvl="1" indent="-1089025" algn="r" defTabSz="711200" rtl="1">
              <a:lnSpc>
                <a:spcPct val="150000"/>
              </a:lnSpc>
              <a:spcBef>
                <a:spcPts val="600"/>
              </a:spcBef>
              <a:tabLst>
                <a:tab pos="631825" algn="l"/>
              </a:tabLst>
            </a:pPr>
            <a:r>
              <a:rPr lang="fa-IR" sz="2800" b="1" dirty="0" smtClean="0">
                <a:solidFill>
                  <a:srgbClr val="00B0F0"/>
                </a:solidFill>
                <a:latin typeface="Nazli" pitchFamily="2" charset="-78"/>
                <a:cs typeface="B Titr" pitchFamily="2" charset="-78"/>
              </a:rPr>
              <a:t>الف-18- انطباق   </a:t>
            </a:r>
          </a:p>
          <a:p>
            <a:pPr marL="1089025" lvl="1" indent="-1089025" algn="r" defTabSz="711200" rtl="1">
              <a:lnSpc>
                <a:spcPct val="150000"/>
              </a:lnSpc>
              <a:spcBef>
                <a:spcPts val="600"/>
              </a:spcBef>
              <a:tabLst>
                <a:tab pos="631825" algn="l"/>
              </a:tabLst>
            </a:pPr>
            <a:r>
              <a:rPr lang="fa-IR" sz="2800" b="1" dirty="0">
                <a:latin typeface="Nazli" pitchFamily="2" charset="-78"/>
                <a:cs typeface="B Titr" pitchFamily="2" charset="-78"/>
              </a:rPr>
              <a:t> </a:t>
            </a:r>
            <a:r>
              <a:rPr lang="fa-IR" sz="2800" b="1" dirty="0" smtClean="0">
                <a:latin typeface="Nazli" pitchFamily="2" charset="-78"/>
                <a:cs typeface="B Titr" pitchFamily="2" charset="-78"/>
              </a:rPr>
              <a:t>      </a:t>
            </a:r>
            <a:r>
              <a:rPr lang="fa-IR" sz="2600" b="1" dirty="0" smtClean="0">
                <a:latin typeface="Nazli" pitchFamily="2" charset="-78"/>
                <a:cs typeface="B Titr" pitchFamily="2" charset="-78"/>
              </a:rPr>
              <a:t> الف-18-1- انطباق با الزامات قانونی و قراردادی</a:t>
            </a:r>
          </a:p>
          <a:p>
            <a:pPr marL="1089025" lvl="1" indent="-1089025" algn="r" defTabSz="711200" rtl="1">
              <a:lnSpc>
                <a:spcPct val="150000"/>
              </a:lnSpc>
              <a:spcBef>
                <a:spcPts val="600"/>
              </a:spcBef>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18-1-1- شناسایی الزامات حقوقی و قراردادی مقتضی</a:t>
            </a:r>
          </a:p>
          <a:p>
            <a:pPr marL="1089025" lvl="1" indent="-1089025" algn="r" defTabSz="711200" rtl="1">
              <a:lnSpc>
                <a:spcPct val="150000"/>
              </a:lnSpc>
              <a:spcBef>
                <a:spcPts val="600"/>
              </a:spcBef>
              <a:tabLst>
                <a:tab pos="631825" algn="l"/>
              </a:tabLst>
            </a:pPr>
            <a:r>
              <a:rPr lang="fa-IR" sz="2400" b="1" dirty="0">
                <a:latin typeface="Nazli" pitchFamily="2" charset="-78"/>
                <a:cs typeface="B Titr" pitchFamily="2" charset="-78"/>
              </a:rPr>
              <a:t> </a:t>
            </a:r>
            <a:r>
              <a:rPr lang="fa-IR" sz="2400" b="1" dirty="0" smtClean="0">
                <a:latin typeface="Nazli" pitchFamily="2" charset="-78"/>
                <a:cs typeface="B Titr" pitchFamily="2" charset="-78"/>
              </a:rPr>
              <a:t>                 </a:t>
            </a:r>
            <a:r>
              <a:rPr lang="fa-IR" sz="2000" dirty="0" smtClean="0">
                <a:latin typeface="Nazli" pitchFamily="2" charset="-78"/>
                <a:cs typeface="B Nazanin" pitchFamily="2" charset="-78"/>
              </a:rPr>
              <a:t>کنترل تمامی الزامات قانونی و قراردادی و به روز رسانی سیستم های اطلاعاتی  جهت برآورده سازی این الزامات</a:t>
            </a:r>
          </a:p>
          <a:p>
            <a:pPr marL="1089025" lvl="1" indent="-1089025" algn="r" defTabSz="711200" rtl="1">
              <a:lnSpc>
                <a:spcPct val="150000"/>
              </a:lnSpc>
              <a:spcBef>
                <a:spcPts val="600"/>
              </a:spcBef>
              <a:tabLst>
                <a:tab pos="631825" algn="l"/>
              </a:tabLst>
            </a:pPr>
            <a:endParaRPr lang="fa-IR" sz="2600" b="1" dirty="0" smtClean="0">
              <a:latin typeface="Nazli" pitchFamily="2" charset="-78"/>
              <a:cs typeface="B Titr" pitchFamily="2" charset="-78"/>
            </a:endParaRPr>
          </a:p>
        </p:txBody>
      </p:sp>
      <p:pic>
        <p:nvPicPr>
          <p:cNvPr id="521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3152" y="2435263"/>
            <a:ext cx="1530350" cy="12430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30943" y="1000108"/>
            <a:ext cx="8827337"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6" name="Rectangle 5"/>
          <p:cNvSpPr/>
          <p:nvPr/>
        </p:nvSpPr>
        <p:spPr>
          <a:xfrm>
            <a:off x="179512" y="1000108"/>
            <a:ext cx="8964489" cy="5062924"/>
          </a:xfrm>
          <a:prstGeom prst="rect">
            <a:avLst/>
          </a:prstGeom>
        </p:spPr>
        <p:txBody>
          <a:bodyPr wrap="square">
            <a:spAutoFit/>
          </a:bodyPr>
          <a:lstStyle/>
          <a:p>
            <a:pPr marL="1546225" lvl="2" indent="-381000" algn="r" defTabSz="711200" rtl="1">
              <a:lnSpc>
                <a:spcPct val="150000"/>
              </a:lnSpc>
              <a:spcBef>
                <a:spcPts val="600"/>
              </a:spcBef>
              <a:tabLst>
                <a:tab pos="631825" algn="l"/>
              </a:tabLst>
            </a:pPr>
            <a:r>
              <a:rPr lang="fa-IR" sz="2400" dirty="0" smtClean="0">
                <a:latin typeface="Nazli" pitchFamily="2" charset="-78"/>
                <a:cs typeface="B Titr" pitchFamily="2" charset="-78"/>
              </a:rPr>
              <a:t>18-1-2- حقوق مالکیت فکری</a:t>
            </a:r>
          </a:p>
          <a:p>
            <a:pPr marL="1546225" lvl="2" indent="-3810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اجرای رویه های مقتضی به منظور انطباق با الزامات  قانونی مرتبط با حقوق مالکیت فکری</a:t>
            </a:r>
          </a:p>
          <a:p>
            <a:pPr marL="1546225" lvl="2" indent="-381000" algn="r" defTabSz="711200" rtl="1">
              <a:lnSpc>
                <a:spcPct val="150000"/>
              </a:lnSpc>
              <a:spcBef>
                <a:spcPts val="600"/>
              </a:spcBef>
              <a:tabLst>
                <a:tab pos="631825" algn="l"/>
              </a:tabLst>
            </a:pPr>
            <a:r>
              <a:rPr lang="fa-IR" sz="2400" dirty="0" smtClean="0">
                <a:latin typeface="Nazli" pitchFamily="2" charset="-78"/>
                <a:cs typeface="B Titr" pitchFamily="2" charset="-78"/>
              </a:rPr>
              <a:t>18-1-3- حفاظت از سوابق</a:t>
            </a:r>
          </a:p>
          <a:p>
            <a:pPr marL="1546225" lvl="2" indent="-3810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حفاظت از سوابق در برابر فقدان ، تخریب و انتشار غیر مجاز مطابق با الزامات قانونی</a:t>
            </a:r>
          </a:p>
          <a:p>
            <a:pPr marL="1546225" lvl="2" indent="-381000" algn="r" defTabSz="711200" rtl="1">
              <a:lnSpc>
                <a:spcPct val="150000"/>
              </a:lnSpc>
              <a:spcBef>
                <a:spcPts val="600"/>
              </a:spcBef>
              <a:tabLst>
                <a:tab pos="631825" algn="l"/>
              </a:tabLst>
            </a:pPr>
            <a:r>
              <a:rPr lang="fa-IR" sz="2400" dirty="0" smtClean="0">
                <a:latin typeface="Nazli" pitchFamily="2" charset="-78"/>
                <a:cs typeface="B Titr" pitchFamily="2" charset="-78"/>
              </a:rPr>
              <a:t>18-1-4- حریم خصوصی و حفاظت از اطلاعات هویتی شخصی</a:t>
            </a:r>
          </a:p>
          <a:p>
            <a:pPr marL="1546225" lvl="2" indent="-3810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تضمین حریم خصوصی و حفاظت از اطلاعات هویتی مطابق با الزامات قوانین</a:t>
            </a:r>
          </a:p>
          <a:p>
            <a:pPr marL="1546225" lvl="2" indent="-381000" algn="r" defTabSz="711200" rtl="1">
              <a:lnSpc>
                <a:spcPct val="150000"/>
              </a:lnSpc>
              <a:spcBef>
                <a:spcPts val="600"/>
              </a:spcBef>
              <a:tabLst>
                <a:tab pos="631825" algn="l"/>
              </a:tabLst>
            </a:pPr>
            <a:r>
              <a:rPr lang="fa-IR" sz="2400" dirty="0" smtClean="0">
                <a:latin typeface="Nazli" pitchFamily="2" charset="-78"/>
                <a:cs typeface="B Titr" pitchFamily="2" charset="-78"/>
              </a:rPr>
              <a:t>18-1-5- تنظیم مقررات کنترل های رمزنگاری</a:t>
            </a:r>
          </a:p>
          <a:p>
            <a:pPr marL="1546225" lvl="2" indent="-381000" algn="r" defTabSz="711200" rtl="1">
              <a:lnSpc>
                <a:spcPct val="150000"/>
              </a:lnSpc>
              <a:spcBef>
                <a:spcPts val="600"/>
              </a:spcBef>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بکار گیری کنترل های رمزنگاری مطابق با قوانین</a:t>
            </a:r>
            <a:endParaRPr lang="fa-IR" sz="2400"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200" b="1" i="1"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428596" y="1000108"/>
            <a:ext cx="8258260" cy="5001369"/>
          </a:xfrm>
          <a:prstGeom prst="rect">
            <a:avLst/>
          </a:prstGeom>
        </p:spPr>
        <p:txBody>
          <a:bodyPr wrap="square">
            <a:spAutoFit/>
          </a:bodyPr>
          <a:lstStyle/>
          <a:p>
            <a:pPr marL="1089025" lvl="1" algn="r" defTabSz="711200" rtl="1">
              <a:tabLst>
                <a:tab pos="631825" algn="l"/>
              </a:tabLst>
            </a:pPr>
            <a:endParaRPr lang="fa-IR" sz="800" dirty="0" smtClean="0">
              <a:latin typeface="Nazli" pitchFamily="2" charset="-78"/>
              <a:cs typeface="B Titr" pitchFamily="2" charset="-78"/>
            </a:endParaRPr>
          </a:p>
          <a:p>
            <a:pPr marL="1089025" lvl="1" algn="r" defTabSz="711200" rtl="1">
              <a:tabLst>
                <a:tab pos="631825" algn="l"/>
              </a:tabLst>
            </a:pPr>
            <a:endParaRPr lang="fa-IR" sz="800" dirty="0" smtClean="0">
              <a:latin typeface="Nazli" pitchFamily="2" charset="-78"/>
              <a:cs typeface="B Titr" pitchFamily="2" charset="-78"/>
            </a:endParaRPr>
          </a:p>
          <a:p>
            <a:pPr marL="1089025" lvl="1" indent="-568325" algn="r" defTabSz="711200" rtl="1">
              <a:tabLst>
                <a:tab pos="631825" algn="l"/>
              </a:tabLst>
            </a:pPr>
            <a:r>
              <a:rPr lang="fa-IR" sz="2600" b="1" dirty="0" smtClean="0">
                <a:latin typeface="Nazli" pitchFamily="2" charset="-78"/>
                <a:cs typeface="B Titr" pitchFamily="2" charset="-78"/>
              </a:rPr>
              <a:t>الف-18-2- بازنگری های امنیت اطلاعات</a:t>
            </a:r>
          </a:p>
          <a:p>
            <a:pPr marL="1089025" lvl="1" indent="-568325" algn="r" defTabSz="711200" rtl="1">
              <a:tabLst>
                <a:tab pos="631825" algn="l"/>
              </a:tabLst>
            </a:pPr>
            <a:r>
              <a:rPr lang="fa-IR" sz="2600" b="1" dirty="0">
                <a:latin typeface="Nazli" pitchFamily="2" charset="-78"/>
                <a:cs typeface="B Titr" pitchFamily="2" charset="-78"/>
              </a:rPr>
              <a:t> </a:t>
            </a:r>
            <a:r>
              <a:rPr lang="fa-IR" sz="2600" b="1" dirty="0" smtClean="0">
                <a:latin typeface="Nazli" pitchFamily="2" charset="-78"/>
                <a:cs typeface="B Titr" pitchFamily="2" charset="-78"/>
              </a:rPr>
              <a:t>         </a:t>
            </a:r>
            <a:r>
              <a:rPr lang="fa-IR" sz="2400" dirty="0" smtClean="0">
                <a:latin typeface="Nazli" pitchFamily="2" charset="-78"/>
                <a:cs typeface="B Titr" pitchFamily="2" charset="-78"/>
              </a:rPr>
              <a:t>18-2-1- بازنگری مستقل امنیت اطلاعات</a:t>
            </a:r>
          </a:p>
          <a:p>
            <a:pPr marL="1089025" lvl="1" indent="-568325" algn="r" defTabSz="711200" rtl="1">
              <a:tabLst>
                <a:tab pos="631825" algn="l"/>
              </a:tabLst>
            </a:pPr>
            <a:r>
              <a:rPr lang="fa-IR" sz="2000" dirty="0" smtClean="0">
                <a:latin typeface="Nazli" pitchFamily="2" charset="-78"/>
                <a:cs typeface="B Nazanin" pitchFamily="2" charset="-78"/>
              </a:rPr>
              <a:t>رویکرد سازمان به مدیریت امنیت اطلاعات باید به طور مستقل طراحی یا بازنگری شود</a:t>
            </a:r>
          </a:p>
          <a:p>
            <a:pPr marL="1089025" lvl="1" indent="-568325" algn="r" defTabSz="711200" rtl="1">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p>
          <a:p>
            <a:pPr marL="1089025" lvl="1" indent="-568325" algn="r" defTabSz="711200" rtl="1">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a:t>
            </a:r>
            <a:r>
              <a:rPr lang="fa-IR" sz="2400" dirty="0" smtClean="0">
                <a:latin typeface="Nazli" pitchFamily="2" charset="-78"/>
                <a:cs typeface="B Titr" pitchFamily="2" charset="-78"/>
              </a:rPr>
              <a:t>18-2-2- انطباق با خط مشی ها و استاندارد های امنیتی</a:t>
            </a:r>
          </a:p>
          <a:p>
            <a:pPr marL="1089025" lvl="1" indent="-568325" algn="r" defTabSz="711200" rtl="1">
              <a:tabLst>
                <a:tab pos="631825" algn="l"/>
              </a:tabLst>
            </a:pPr>
            <a:r>
              <a:rPr lang="fa-IR" sz="2000" dirty="0">
                <a:latin typeface="Nazli" pitchFamily="2" charset="-78"/>
                <a:cs typeface="B Nazanin" pitchFamily="2" charset="-78"/>
              </a:rPr>
              <a:t> </a:t>
            </a:r>
            <a:r>
              <a:rPr lang="fa-IR" sz="2000" dirty="0" smtClean="0">
                <a:latin typeface="Nazli" pitchFamily="2" charset="-78"/>
                <a:cs typeface="B Nazanin" pitchFamily="2" charset="-78"/>
              </a:rPr>
              <a:t> بازنگری منظم انطباق رویه ها و پردازش اطلاعات  با خط مشی توسط مدیران در حوزه مسئولیتشان</a:t>
            </a:r>
          </a:p>
          <a:p>
            <a:pPr marL="1089025" lvl="1" indent="-5683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p>
          <a:p>
            <a:pPr marL="1089025" lvl="1" indent="-5683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18-2-3- بازنگری انطباق فنی</a:t>
            </a:r>
          </a:p>
          <a:p>
            <a:pPr marL="1089025" lvl="1" indent="-568325" algn="r" defTabSz="711200" rtl="1">
              <a:tabLst>
                <a:tab pos="631825" algn="l"/>
              </a:tabLst>
            </a:pPr>
            <a:r>
              <a:rPr lang="fa-IR" sz="2400" dirty="0">
                <a:latin typeface="Nazli" pitchFamily="2" charset="-78"/>
                <a:cs typeface="B Titr" pitchFamily="2" charset="-78"/>
              </a:rPr>
              <a:t> </a:t>
            </a:r>
            <a:r>
              <a:rPr lang="fa-IR" sz="2400" dirty="0" smtClean="0">
                <a:latin typeface="Nazli" pitchFamily="2" charset="-78"/>
                <a:cs typeface="B Titr" pitchFamily="2" charset="-78"/>
              </a:rPr>
              <a:t>    </a:t>
            </a:r>
            <a:r>
              <a:rPr lang="fa-IR" sz="2000" dirty="0" smtClean="0">
                <a:latin typeface="Nazli" pitchFamily="2" charset="-78"/>
                <a:cs typeface="B Nazanin" pitchFamily="2" charset="-78"/>
              </a:rPr>
              <a:t>بازنگری سیستم های اطلاعاتی به منظور انطباق با خط مشی ها و استانداردهای امنیت اطلاعات    </a:t>
            </a:r>
          </a:p>
          <a:p>
            <a:pPr marL="1089025" lvl="1" indent="-568325" algn="r" defTabSz="711200" rtl="1">
              <a:tabLst>
                <a:tab pos="631825" algn="l"/>
              </a:tabLst>
            </a:pPr>
            <a:endParaRPr lang="fa-IR" sz="2000" b="1" dirty="0" smtClean="0">
              <a:latin typeface="Nazli" pitchFamily="2" charset="-78"/>
              <a:cs typeface="B Nazanin" pitchFamily="2" charset="-78"/>
            </a:endParaRPr>
          </a:p>
          <a:p>
            <a:pPr marL="1541463" lvl="3" indent="-819150" algn="r" defTabSz="711200" rtl="1">
              <a:lnSpc>
                <a:spcPct val="150000"/>
              </a:lnSpc>
              <a:spcBef>
                <a:spcPts val="600"/>
              </a:spcBef>
              <a:tabLst>
                <a:tab pos="631825" algn="l"/>
              </a:tabLst>
            </a:pPr>
            <a:endParaRPr lang="fa-IR" sz="2000" dirty="0" smtClean="0">
              <a:latin typeface="Nazli" pitchFamily="2" charset="-78"/>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779838" y="260350"/>
            <a:ext cx="4156075" cy="1219200"/>
          </a:xfrm>
        </p:spPr>
        <p:txBody>
          <a:bodyPr/>
          <a:lstStyle/>
          <a:p>
            <a:pPr eaLnBrk="1" fontAlgn="auto" hangingPunct="1">
              <a:spcAft>
                <a:spcPts val="0"/>
              </a:spcAft>
              <a:defRPr/>
            </a:pPr>
            <a:r>
              <a:rPr lang="fa-IR" sz="2800" dirty="0" smtClean="0">
                <a:solidFill>
                  <a:schemeClr val="bg1"/>
                </a:solidFill>
                <a:cs typeface="B Titr" pitchFamily="2" charset="-78"/>
              </a:rPr>
              <a:t>مباحث روز دوم دوره آموزشی </a:t>
            </a:r>
            <a:endParaRPr lang="en-GB" sz="2800" dirty="0" smtClean="0">
              <a:solidFill>
                <a:schemeClr val="bg1"/>
              </a:solidFill>
              <a:cs typeface="B Titr" pitchFamily="2" charset="-78"/>
            </a:endParaRPr>
          </a:p>
        </p:txBody>
      </p:sp>
      <p:sp>
        <p:nvSpPr>
          <p:cNvPr id="56323" name="Content Placeholder 2"/>
          <p:cNvSpPr>
            <a:spLocks noGrp="1"/>
          </p:cNvSpPr>
          <p:nvPr>
            <p:ph idx="1"/>
          </p:nvPr>
        </p:nvSpPr>
        <p:spPr>
          <a:xfrm>
            <a:off x="393700" y="1793875"/>
            <a:ext cx="7778750" cy="3074988"/>
          </a:xfrm>
        </p:spPr>
        <p:txBody>
          <a:bodyPr/>
          <a:lstStyle/>
          <a:p>
            <a:pPr marL="571500" indent="-571500" algn="r" rtl="1" eaLnBrk="1" hangingPunct="1">
              <a:lnSpc>
                <a:spcPct val="150000"/>
              </a:lnSpc>
              <a:buClr>
                <a:srgbClr val="FF33CC"/>
              </a:buClr>
              <a:buSzPct val="70000"/>
              <a:buFont typeface="Verdana" pitchFamily="34" charset="0"/>
              <a:buAutoNum type="romanUcPeriod"/>
            </a:pPr>
            <a:r>
              <a:rPr lang="fa-IR" dirty="0" smtClean="0">
                <a:solidFill>
                  <a:schemeClr val="bg1"/>
                </a:solidFill>
                <a:latin typeface="Times New Roman" pitchFamily="18" charset="0"/>
                <a:cs typeface="B Mitra" pitchFamily="2" charset="-78"/>
              </a:rPr>
              <a:t>مرور کنترل ها و اهداف کنترلی</a:t>
            </a:r>
          </a:p>
          <a:p>
            <a:pPr marL="571500" indent="-571500" algn="r" rtl="1" eaLnBrk="1" hangingPunct="1">
              <a:lnSpc>
                <a:spcPct val="150000"/>
              </a:lnSpc>
              <a:buClr>
                <a:srgbClr val="FF33CC"/>
              </a:buClr>
              <a:buSzPct val="70000"/>
              <a:buFont typeface="Verdana" pitchFamily="34" charset="0"/>
              <a:buAutoNum type="romanUcPeriod"/>
            </a:pPr>
            <a:r>
              <a:rPr lang="fa-IR" dirty="0" smtClean="0">
                <a:solidFill>
                  <a:schemeClr val="bg1"/>
                </a:solidFill>
                <a:latin typeface="Times New Roman" pitchFamily="18" charset="0"/>
                <a:cs typeface="B Mitra" pitchFamily="2" charset="-78"/>
              </a:rPr>
              <a:t>کارگاه دوم</a:t>
            </a:r>
          </a:p>
          <a:p>
            <a:pPr marL="571500" indent="-571500" algn="r" rtl="1" eaLnBrk="1" hangingPunct="1">
              <a:lnSpc>
                <a:spcPct val="150000"/>
              </a:lnSpc>
              <a:buClr>
                <a:srgbClr val="FF33CC"/>
              </a:buClr>
              <a:buSzPct val="70000"/>
              <a:buFont typeface="Verdana" pitchFamily="34" charset="0"/>
              <a:buAutoNum type="romanUcPeriod"/>
            </a:pPr>
            <a:r>
              <a:rPr lang="en-US" dirty="0" smtClean="0">
                <a:solidFill>
                  <a:schemeClr val="bg1"/>
                </a:solidFill>
                <a:latin typeface="Times New Roman" pitchFamily="18" charset="0"/>
                <a:cs typeface="B Mitra" pitchFamily="2" charset="-78"/>
              </a:rPr>
              <a:t>ISO 19011</a:t>
            </a:r>
            <a:endParaRPr lang="fa-IR" dirty="0" smtClean="0">
              <a:solidFill>
                <a:schemeClr val="bg1"/>
              </a:solidFill>
              <a:latin typeface="Times New Roman" pitchFamily="18" charset="0"/>
              <a:cs typeface="B Mitra" pitchFamily="2" charset="-78"/>
            </a:endParaRPr>
          </a:p>
        </p:txBody>
      </p:sp>
      <p:sp>
        <p:nvSpPr>
          <p:cNvPr id="56324"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FDA1F368-0E6B-4D03-8D9C-C9FD85793123}" type="slidenum">
              <a:rPr lang="fa-IR" smtClean="0"/>
              <a:pPr/>
              <a:t>154</a:t>
            </a:fld>
            <a:endParaRPr lang="en-US" smtClean="0"/>
          </a:p>
        </p:txBody>
      </p:sp>
      <p:pic>
        <p:nvPicPr>
          <p:cNvPr id="56325" name="Picture 4" descr="Picture4.emf"/>
          <p:cNvPicPr>
            <a:picLocks noChangeAspect="1"/>
          </p:cNvPicPr>
          <p:nvPr/>
        </p:nvPicPr>
        <p:blipFill>
          <a:blip r:embed="rId2" cstate="print"/>
          <a:srcRect/>
          <a:stretch>
            <a:fillRect/>
          </a:stretch>
        </p:blipFill>
        <p:spPr bwMode="auto">
          <a:xfrm>
            <a:off x="633413" y="1916113"/>
            <a:ext cx="2786062" cy="1725612"/>
          </a:xfrm>
          <a:prstGeom prst="rect">
            <a:avLst/>
          </a:prstGeom>
          <a:noFill/>
          <a:ln w="9525">
            <a:noFill/>
            <a:miter lim="800000"/>
            <a:headEnd/>
            <a:tailEnd/>
          </a:ln>
        </p:spPr>
      </p:pic>
    </p:spTree>
  </p:cSld>
  <p:clrMapOvr>
    <a:masterClrMapping/>
  </p:clrMapOvr>
  <p:transition>
    <p:fade thruBlk="1"/>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104775" y="908050"/>
            <a:ext cx="8312150" cy="5621338"/>
          </a:xfrm>
          <a:prstGeom prst="rect">
            <a:avLst/>
          </a:prstGeom>
          <a:noFill/>
          <a:ln w="9525">
            <a:noFill/>
            <a:miter lim="800000"/>
            <a:headEnd/>
            <a:tailEnd/>
          </a:ln>
        </p:spPr>
        <p:txBody>
          <a:bodyPr>
            <a:spAutoFit/>
          </a:bodyPr>
          <a:lstStyle/>
          <a:p>
            <a:pPr marL="476250" indent="-476250" algn="just" rtl="1" eaLnBrk="0" hangingPunct="0">
              <a:lnSpc>
                <a:spcPct val="135000"/>
              </a:lnSpc>
              <a:spcBef>
                <a:spcPct val="35000"/>
              </a:spcBef>
              <a:buClr>
                <a:srgbClr val="FF33CC"/>
              </a:buClr>
              <a:buSzPct val="80000"/>
              <a:buFont typeface="Wingdings" pitchFamily="2" charset="2"/>
              <a:buChar char="v"/>
              <a:tabLst>
                <a:tab pos="476250" algn="l"/>
              </a:tabLst>
            </a:pPr>
            <a:r>
              <a:rPr lang="ar-SA" sz="2400" dirty="0">
                <a:solidFill>
                  <a:schemeClr val="bg1"/>
                </a:solidFill>
                <a:latin typeface="Times New Roman" pitchFamily="18" charset="0"/>
                <a:cs typeface="B Mitra" pitchFamily="2" charset="-78"/>
              </a:rPr>
              <a:t>تعيين تطابق يا عدم تطابق فعاليت ها در يك سيستم </a:t>
            </a:r>
            <a:r>
              <a:rPr lang="fa-IR" sz="2400" dirty="0">
                <a:solidFill>
                  <a:schemeClr val="bg1"/>
                </a:solidFill>
                <a:latin typeface="Times New Roman" pitchFamily="18" charset="0"/>
                <a:cs typeface="B Mitra" pitchFamily="2" charset="-78"/>
              </a:rPr>
              <a:t>مدیریت امنیت اطلاعات </a:t>
            </a:r>
            <a:r>
              <a:rPr lang="ar-SA" sz="2400" dirty="0">
                <a:solidFill>
                  <a:schemeClr val="bg1"/>
                </a:solidFill>
                <a:latin typeface="Times New Roman" pitchFamily="18" charset="0"/>
                <a:cs typeface="B Mitra" pitchFamily="2" charset="-78"/>
              </a:rPr>
              <a:t>با ويژگي هاي مشخص و تعيين شده</a:t>
            </a:r>
          </a:p>
          <a:p>
            <a:pPr marL="476250" indent="-476250" algn="just" rtl="1" eaLnBrk="0" hangingPunct="0">
              <a:lnSpc>
                <a:spcPct val="135000"/>
              </a:lnSpc>
              <a:spcBef>
                <a:spcPct val="35000"/>
              </a:spcBef>
              <a:buClr>
                <a:srgbClr val="FF33CC"/>
              </a:buClr>
              <a:buSzPct val="80000"/>
              <a:buFont typeface="Wingdings" pitchFamily="2" charset="2"/>
              <a:buChar char="v"/>
              <a:tabLst>
                <a:tab pos="476250" algn="l"/>
              </a:tabLst>
            </a:pPr>
            <a:r>
              <a:rPr lang="ar-SA" sz="2400" dirty="0">
                <a:solidFill>
                  <a:schemeClr val="bg1"/>
                </a:solidFill>
                <a:latin typeface="Times New Roman" pitchFamily="18" charset="0"/>
                <a:cs typeface="B Mitra" pitchFamily="2" charset="-78"/>
              </a:rPr>
              <a:t>تعيين ميزان اثربخشي فعاليت هاي برنامه</a:t>
            </a:r>
            <a:r>
              <a:rPr lang="fa-IR" sz="2400" dirty="0">
                <a:solidFill>
                  <a:schemeClr val="bg1"/>
                </a:solidFill>
                <a:latin typeface="Times New Roman" pitchFamily="18" charset="0"/>
                <a:cs typeface="B Mitra" pitchFamily="2" charset="-78"/>
              </a:rPr>
              <a:t> ر</a:t>
            </a:r>
            <a:r>
              <a:rPr lang="ar-SA" sz="2400" dirty="0">
                <a:solidFill>
                  <a:schemeClr val="bg1"/>
                </a:solidFill>
                <a:latin typeface="Times New Roman" pitchFamily="18" charset="0"/>
                <a:cs typeface="B Mitra" pitchFamily="2" charset="-78"/>
              </a:rPr>
              <a:t>يزي و اجرا شده يك سيستم </a:t>
            </a:r>
            <a:r>
              <a:rPr lang="fa-IR" sz="2400" dirty="0">
                <a:solidFill>
                  <a:schemeClr val="bg1"/>
                </a:solidFill>
                <a:latin typeface="Times New Roman" pitchFamily="18" charset="0"/>
                <a:cs typeface="B Mitra" pitchFamily="2" charset="-78"/>
              </a:rPr>
              <a:t>مدیریت امنیت اطلاعات</a:t>
            </a:r>
            <a:r>
              <a:rPr lang="ar-SA" sz="2400" dirty="0">
                <a:solidFill>
                  <a:schemeClr val="bg1"/>
                </a:solidFill>
                <a:latin typeface="Times New Roman" pitchFamily="18" charset="0"/>
                <a:cs typeface="B Mitra" pitchFamily="2" charset="-78"/>
              </a:rPr>
              <a:t>، در برآوردن اهداف </a:t>
            </a:r>
            <a:r>
              <a:rPr lang="fa-IR" sz="2400" dirty="0">
                <a:solidFill>
                  <a:schemeClr val="bg1"/>
                </a:solidFill>
                <a:latin typeface="Times New Roman" pitchFamily="18" charset="0"/>
                <a:cs typeface="B Mitra" pitchFamily="2" charset="-78"/>
              </a:rPr>
              <a:t>امنیتی </a:t>
            </a:r>
            <a:r>
              <a:rPr lang="ar-SA" sz="2400" dirty="0">
                <a:solidFill>
                  <a:schemeClr val="bg1"/>
                </a:solidFill>
                <a:latin typeface="Times New Roman" pitchFamily="18" charset="0"/>
                <a:cs typeface="B Mitra" pitchFamily="2" charset="-78"/>
              </a:rPr>
              <a:t>مشخص شده</a:t>
            </a:r>
          </a:p>
          <a:p>
            <a:pPr marL="476250" indent="-476250" algn="just" rtl="1" eaLnBrk="0" hangingPunct="0">
              <a:lnSpc>
                <a:spcPct val="135000"/>
              </a:lnSpc>
              <a:spcBef>
                <a:spcPct val="35000"/>
              </a:spcBef>
              <a:buClr>
                <a:srgbClr val="FF33CC"/>
              </a:buClr>
              <a:buSzPct val="80000"/>
              <a:buFont typeface="Wingdings" pitchFamily="2" charset="2"/>
              <a:buChar char="v"/>
              <a:tabLst>
                <a:tab pos="476250" algn="l"/>
              </a:tabLst>
            </a:pPr>
            <a:r>
              <a:rPr lang="en-US" sz="2400"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فراهم آوردن فرصت براي بهبود سيستم </a:t>
            </a:r>
            <a:r>
              <a:rPr lang="fa-IR" sz="2400" dirty="0">
                <a:solidFill>
                  <a:schemeClr val="bg1"/>
                </a:solidFill>
                <a:latin typeface="Times New Roman" pitchFamily="18" charset="0"/>
                <a:cs typeface="B Mitra" pitchFamily="2" charset="-78"/>
              </a:rPr>
              <a:t>مدیریت امنیت اطلاعات</a:t>
            </a:r>
            <a:endParaRPr lang="ar-SA" sz="2400" dirty="0">
              <a:solidFill>
                <a:schemeClr val="bg1"/>
              </a:solidFill>
              <a:latin typeface="Times New Roman" pitchFamily="18" charset="0"/>
              <a:cs typeface="B Mitra" pitchFamily="2" charset="-78"/>
            </a:endParaRPr>
          </a:p>
          <a:p>
            <a:pPr marL="476250" indent="-476250" algn="just" rtl="1" eaLnBrk="0" hangingPunct="0">
              <a:lnSpc>
                <a:spcPct val="135000"/>
              </a:lnSpc>
              <a:spcBef>
                <a:spcPct val="35000"/>
              </a:spcBef>
              <a:buClr>
                <a:srgbClr val="FF33CC"/>
              </a:buClr>
              <a:buSzPct val="80000"/>
              <a:buFont typeface="Wingdings" pitchFamily="2" charset="2"/>
              <a:buChar char="v"/>
              <a:tabLst>
                <a:tab pos="476250" algn="l"/>
              </a:tabLst>
            </a:pPr>
            <a:r>
              <a:rPr lang="ar-SA" sz="2400" dirty="0">
                <a:solidFill>
                  <a:schemeClr val="bg1"/>
                </a:solidFill>
                <a:latin typeface="Times New Roman" pitchFamily="18" charset="0"/>
                <a:cs typeface="B Mitra" pitchFamily="2" charset="-78"/>
              </a:rPr>
              <a:t>برآورده ساختن خواسته هاي قانوني</a:t>
            </a:r>
            <a:endParaRPr lang="fa-IR" sz="2400" dirty="0">
              <a:solidFill>
                <a:schemeClr val="bg1"/>
              </a:solidFill>
              <a:latin typeface="Times New Roman" pitchFamily="18" charset="0"/>
              <a:cs typeface="B Mitra" pitchFamily="2" charset="-78"/>
            </a:endParaRPr>
          </a:p>
          <a:p>
            <a:pPr marL="476250" indent="-476250" algn="just" rtl="1" eaLnBrk="0" hangingPunct="0">
              <a:lnSpc>
                <a:spcPct val="135000"/>
              </a:lnSpc>
              <a:spcBef>
                <a:spcPct val="35000"/>
              </a:spcBef>
              <a:buClr>
                <a:srgbClr val="FF33CC"/>
              </a:buClr>
              <a:buSzPct val="80000"/>
              <a:buFont typeface="Wingdings" pitchFamily="2" charset="2"/>
              <a:buChar char="v"/>
              <a:tabLst>
                <a:tab pos="476250" algn="l"/>
              </a:tabLst>
            </a:pPr>
            <a:r>
              <a:rPr lang="ar-SA" sz="2000" dirty="0">
                <a:solidFill>
                  <a:schemeClr val="bg1"/>
                </a:solidFill>
                <a:latin typeface="Times New Roman" pitchFamily="18" charset="0"/>
                <a:cs typeface="B Mitra" pitchFamily="2" charset="-78"/>
              </a:rPr>
              <a:t>دريافت گواهينامه سيستم مديريت </a:t>
            </a:r>
            <a:r>
              <a:rPr lang="fa-IR" sz="2000" dirty="0">
                <a:solidFill>
                  <a:schemeClr val="bg1"/>
                </a:solidFill>
                <a:latin typeface="Times New Roman" pitchFamily="18" charset="0"/>
                <a:cs typeface="B Mitra" pitchFamily="2" charset="-78"/>
              </a:rPr>
              <a:t>امنیت اطلاعات </a:t>
            </a:r>
            <a:r>
              <a:rPr lang="ar-SA" sz="2000" dirty="0">
                <a:solidFill>
                  <a:schemeClr val="bg1"/>
                </a:solidFill>
                <a:latin typeface="Times New Roman" pitchFamily="18" charset="0"/>
                <a:cs typeface="B Mitra" pitchFamily="2" charset="-78"/>
              </a:rPr>
              <a:t>از مراجع صدور گواهينامه</a:t>
            </a:r>
            <a:r>
              <a:rPr lang="en-US" sz="2000" dirty="0">
                <a:solidFill>
                  <a:schemeClr val="bg1"/>
                </a:solidFill>
                <a:latin typeface="Times New Roman" pitchFamily="18" charset="0"/>
                <a:cs typeface="B Mitra" pitchFamily="2" charset="-78"/>
              </a:rPr>
              <a:t>  (Certification Body)</a:t>
            </a:r>
            <a:endParaRPr lang="ar-SA" sz="2000" dirty="0">
              <a:solidFill>
                <a:schemeClr val="bg1"/>
              </a:solidFill>
              <a:latin typeface="Times New Roman" pitchFamily="18" charset="0"/>
              <a:cs typeface="B Mitra" pitchFamily="2" charset="-78"/>
            </a:endParaRPr>
          </a:p>
          <a:p>
            <a:pPr marL="476250" indent="-476250" algn="just" rtl="1" eaLnBrk="0" hangingPunct="0">
              <a:lnSpc>
                <a:spcPct val="135000"/>
              </a:lnSpc>
              <a:spcBef>
                <a:spcPct val="35000"/>
              </a:spcBef>
              <a:buClr>
                <a:srgbClr val="FF33CC"/>
              </a:buClr>
              <a:buSzPct val="80000"/>
              <a:buFont typeface="Wingdings" pitchFamily="2" charset="2"/>
              <a:buChar char="v"/>
              <a:tabLst>
                <a:tab pos="476250" algn="l"/>
              </a:tabLst>
            </a:pPr>
            <a:r>
              <a:rPr lang="fa-IR" sz="2400" dirty="0">
                <a:solidFill>
                  <a:schemeClr val="bg1"/>
                </a:solidFill>
                <a:latin typeface="Times New Roman" pitchFamily="18" charset="0"/>
                <a:cs typeface="B Mitra" pitchFamily="2" charset="-78"/>
              </a:rPr>
              <a:t>اطمینان کلیه طرفهای ذینفع اعم از هیات عامل، سهامداران، مشتریان، تامین کنندگان و ... از رعایت دائمی اصول محرمانگی، دردسترسی و یکپارچگی اطلاعات بشکلی منسجم و سیستماتیک</a:t>
            </a:r>
            <a:endParaRPr lang="ar-SA" sz="2400" dirty="0">
              <a:solidFill>
                <a:schemeClr val="bg1"/>
              </a:solidFill>
              <a:latin typeface="Times New Roman" pitchFamily="18" charset="0"/>
              <a:cs typeface="B Mitra" pitchFamily="2" charset="-78"/>
            </a:endParaRPr>
          </a:p>
        </p:txBody>
      </p:sp>
      <p:sp>
        <p:nvSpPr>
          <p:cNvPr id="57347" name="Rectangle 3"/>
          <p:cNvSpPr>
            <a:spLocks noChangeArrowheads="1"/>
          </p:cNvSpPr>
          <p:nvPr/>
        </p:nvSpPr>
        <p:spPr bwMode="auto">
          <a:xfrm>
            <a:off x="4260850" y="285750"/>
            <a:ext cx="3911600" cy="369332"/>
          </a:xfrm>
          <a:prstGeom prst="rect">
            <a:avLst/>
          </a:prstGeom>
          <a:noFill/>
          <a:ln w="9525">
            <a:noFill/>
            <a:miter lim="800000"/>
            <a:headEnd/>
            <a:tailEnd/>
          </a:ln>
        </p:spPr>
        <p:txBody>
          <a:bodyPr>
            <a:spAutoFit/>
          </a:bodyPr>
          <a:lstStyle/>
          <a:p>
            <a:pPr algn="ctr" rtl="1"/>
            <a:r>
              <a:rPr lang="ar-SA" b="1" dirty="0">
                <a:solidFill>
                  <a:schemeClr val="bg1"/>
                </a:solidFill>
                <a:latin typeface="Times New Roman" pitchFamily="18" charset="0"/>
                <a:cs typeface="B Titr" pitchFamily="2" charset="-78"/>
              </a:rPr>
              <a:t>اهداف و انگيزه‌هاي مميزي</a:t>
            </a:r>
            <a:endParaRPr lang="en-US" b="1" dirty="0">
              <a:solidFill>
                <a:schemeClr val="bg1"/>
              </a:solidFill>
              <a:latin typeface="Times New Roman" pitchFamily="18" charset="0"/>
              <a:cs typeface="B Titr" pitchFamily="2" charset="-78"/>
            </a:endParaRPr>
          </a:p>
        </p:txBody>
      </p:sp>
      <p:sp>
        <p:nvSpPr>
          <p:cNvPr id="57348"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9291E3DC-A649-420B-A975-E8DE8AF47230}" type="slidenum">
              <a:rPr lang="ar-SA" smtClean="0"/>
              <a:pPr/>
              <a:t>155</a:t>
            </a:fld>
            <a:endParaRPr lang="en-US" smtClean="0"/>
          </a:p>
        </p:txBody>
      </p:sp>
    </p:spTree>
  </p:cSld>
  <p:clrMapOvr>
    <a:masterClrMapping/>
  </p:clrMapOvr>
  <p:transition>
    <p:fade thruBlk="1"/>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26"/>
          <p:cNvSpPr>
            <a:spLocks noGrp="1" noChangeArrowheads="1"/>
          </p:cNvSpPr>
          <p:nvPr>
            <p:ph type="title"/>
          </p:nvPr>
        </p:nvSpPr>
        <p:spPr>
          <a:xfrm>
            <a:off x="1643063" y="285750"/>
            <a:ext cx="6600825" cy="533400"/>
          </a:xfrm>
        </p:spPr>
        <p:txBody>
          <a:bodyPr/>
          <a:lstStyle/>
          <a:p>
            <a:pPr algn="r" eaLnBrk="1" fontAlgn="auto" hangingPunct="1">
              <a:spcAft>
                <a:spcPts val="0"/>
              </a:spcAft>
              <a:defRPr/>
            </a:pPr>
            <a:r>
              <a:rPr lang="fa-IR" sz="2800" dirty="0" smtClean="0">
                <a:solidFill>
                  <a:schemeClr val="bg1"/>
                </a:solidFill>
                <a:cs typeface="B Titr" pitchFamily="2" charset="-78"/>
              </a:rPr>
              <a:t>انواع ممیزی</a:t>
            </a:r>
            <a:endParaRPr lang="en-US" sz="2800" dirty="0" smtClean="0">
              <a:solidFill>
                <a:schemeClr val="bg1"/>
              </a:solidFill>
              <a:cs typeface="B Titr" pitchFamily="2" charset="-78"/>
            </a:endParaRPr>
          </a:p>
        </p:txBody>
      </p:sp>
      <p:sp>
        <p:nvSpPr>
          <p:cNvPr id="58371" name="Rectangle 1027"/>
          <p:cNvSpPr>
            <a:spLocks noGrp="1" noChangeArrowheads="1"/>
          </p:cNvSpPr>
          <p:nvPr>
            <p:ph idx="1"/>
          </p:nvPr>
        </p:nvSpPr>
        <p:spPr>
          <a:xfrm>
            <a:off x="161925" y="1143000"/>
            <a:ext cx="8081963" cy="4805363"/>
          </a:xfrm>
        </p:spPr>
        <p:txBody>
          <a:bodyPr>
            <a:normAutofit fontScale="92500"/>
          </a:bodyPr>
          <a:lstStyle/>
          <a:p>
            <a:pPr algn="r" rtl="1" eaLnBrk="1" hangingPunct="1">
              <a:buFont typeface="Wingdings" pitchFamily="2" charset="2"/>
              <a:buNone/>
            </a:pPr>
            <a:r>
              <a:rPr lang="ar-SA" dirty="0" smtClean="0">
                <a:solidFill>
                  <a:schemeClr val="bg1"/>
                </a:solidFill>
                <a:latin typeface="Times New Roman" pitchFamily="18" charset="0"/>
                <a:cs typeface="B Mitra" pitchFamily="2" charset="-78"/>
              </a:rPr>
              <a:t>1- مميزي شخص اول (مميزي داخلي</a:t>
            </a:r>
            <a:r>
              <a:rPr lang="fa-IR" dirty="0" smtClean="0">
                <a:solidFill>
                  <a:schemeClr val="bg1"/>
                </a:solidFill>
                <a:latin typeface="Times New Roman" pitchFamily="18" charset="0"/>
                <a:cs typeface="B Mitra" pitchFamily="2" charset="-78"/>
              </a:rPr>
              <a:t>): </a:t>
            </a:r>
            <a:r>
              <a:rPr lang="en-US" dirty="0" smtClean="0">
                <a:solidFill>
                  <a:schemeClr val="bg1"/>
                </a:solidFill>
                <a:latin typeface="Times New Roman" pitchFamily="18" charset="0"/>
                <a:cs typeface="B Mitra" pitchFamily="2" charset="-78"/>
              </a:rPr>
              <a:t>First party audit/Internal audit    </a:t>
            </a:r>
            <a:endParaRPr lang="ar-SA" dirty="0" smtClean="0">
              <a:solidFill>
                <a:schemeClr val="bg1"/>
              </a:solidFill>
              <a:latin typeface="Times New Roman" pitchFamily="18" charset="0"/>
              <a:cs typeface="B Mitra" pitchFamily="2" charset="-78"/>
            </a:endParaRPr>
          </a:p>
          <a:p>
            <a:pPr algn="r" rtl="1" eaLnBrk="1" hangingPunct="1">
              <a:buFont typeface="Wingdings" pitchFamily="2" charset="2"/>
              <a:buNone/>
            </a:pPr>
            <a:r>
              <a:rPr lang="ar-SA" dirty="0" smtClean="0">
                <a:solidFill>
                  <a:schemeClr val="bg1"/>
                </a:solidFill>
                <a:latin typeface="Times New Roman" pitchFamily="18" charset="0"/>
                <a:cs typeface="B Mitra" pitchFamily="2" charset="-78"/>
              </a:rPr>
              <a:t>توسط خود سازمان براي مقاصد داخلي انجام مي‌گيرد و مي‌تواند مبنايي براي قضاوت سازمان در مورد انطباق </a:t>
            </a:r>
            <a:r>
              <a:rPr lang="fa-IR" dirty="0" smtClean="0">
                <a:solidFill>
                  <a:schemeClr val="bg1"/>
                </a:solidFill>
                <a:latin typeface="Times New Roman" pitchFamily="18" charset="0"/>
                <a:cs typeface="B Mitra" pitchFamily="2" charset="-78"/>
              </a:rPr>
              <a:t>با الزامات </a:t>
            </a:r>
            <a:r>
              <a:rPr lang="ar-SA" dirty="0" smtClean="0">
                <a:solidFill>
                  <a:schemeClr val="bg1"/>
                </a:solidFill>
                <a:latin typeface="Times New Roman" pitchFamily="18" charset="0"/>
                <a:cs typeface="B Mitra" pitchFamily="2" charset="-78"/>
              </a:rPr>
              <a:t>باشد.</a:t>
            </a:r>
            <a:endParaRPr lang="fa-IR" dirty="0" smtClean="0">
              <a:solidFill>
                <a:schemeClr val="bg1"/>
              </a:solidFill>
              <a:latin typeface="Times New Roman" pitchFamily="18" charset="0"/>
              <a:cs typeface="B Mitra" pitchFamily="2" charset="-78"/>
            </a:endParaRPr>
          </a:p>
          <a:p>
            <a:pPr algn="r" rtl="1" eaLnBrk="1" hangingPunct="1">
              <a:buFont typeface="Wingdings" pitchFamily="2" charset="2"/>
              <a:buNone/>
            </a:pPr>
            <a:endParaRPr lang="ar-SA" dirty="0" smtClean="0">
              <a:solidFill>
                <a:schemeClr val="bg1"/>
              </a:solidFill>
              <a:latin typeface="Times New Roman" pitchFamily="18" charset="0"/>
              <a:cs typeface="B Mitra" pitchFamily="2" charset="-78"/>
            </a:endParaRPr>
          </a:p>
          <a:p>
            <a:pPr algn="r" rtl="1" eaLnBrk="1" hangingPunct="1">
              <a:buFont typeface="Wingdings" pitchFamily="2" charset="2"/>
              <a:buNone/>
            </a:pPr>
            <a:r>
              <a:rPr lang="ar-SA" dirty="0" smtClean="0">
                <a:solidFill>
                  <a:schemeClr val="bg1"/>
                </a:solidFill>
                <a:latin typeface="Times New Roman" pitchFamily="18" charset="0"/>
                <a:cs typeface="B Mitra" pitchFamily="2" charset="-78"/>
              </a:rPr>
              <a:t>2- مميزي شخص دوم:</a:t>
            </a:r>
            <a:r>
              <a:rPr lang="fa-IR" dirty="0" smtClean="0">
                <a:solidFill>
                  <a:schemeClr val="bg1"/>
                </a:solidFill>
                <a:latin typeface="Times New Roman" pitchFamily="18" charset="0"/>
                <a:cs typeface="B Mitra" pitchFamily="2" charset="-78"/>
              </a:rPr>
              <a:t>                                          </a:t>
            </a:r>
            <a:r>
              <a:rPr lang="ar-SA" dirty="0" smtClean="0">
                <a:solidFill>
                  <a:schemeClr val="bg1"/>
                </a:solidFill>
                <a:latin typeface="Times New Roman" pitchFamily="18" charset="0"/>
                <a:cs typeface="B Mitra" pitchFamily="2" charset="-78"/>
              </a:rPr>
              <a:t> </a:t>
            </a:r>
            <a:r>
              <a:rPr lang="en-US" dirty="0" smtClean="0">
                <a:solidFill>
                  <a:schemeClr val="bg1"/>
                </a:solidFill>
                <a:latin typeface="Times New Roman" pitchFamily="18" charset="0"/>
                <a:cs typeface="B Mitra" pitchFamily="2" charset="-78"/>
              </a:rPr>
              <a:t>Second party audit</a:t>
            </a:r>
            <a:endParaRPr lang="ar-SA" dirty="0" smtClean="0">
              <a:solidFill>
                <a:schemeClr val="bg1"/>
              </a:solidFill>
              <a:latin typeface="Times New Roman" pitchFamily="18" charset="0"/>
              <a:cs typeface="B Mitra" pitchFamily="2" charset="-78"/>
            </a:endParaRPr>
          </a:p>
          <a:p>
            <a:pPr algn="r" rtl="1" eaLnBrk="1" hangingPunct="1">
              <a:buFont typeface="Wingdings" pitchFamily="2" charset="2"/>
              <a:buNone/>
            </a:pPr>
            <a:r>
              <a:rPr lang="ar-SA" dirty="0" smtClean="0">
                <a:solidFill>
                  <a:schemeClr val="bg1"/>
                </a:solidFill>
                <a:latin typeface="Times New Roman" pitchFamily="18" charset="0"/>
                <a:cs typeface="B Mitra" pitchFamily="2" charset="-78"/>
              </a:rPr>
              <a:t>توسط طرف‌هايي كه در </a:t>
            </a:r>
            <a:r>
              <a:rPr lang="fa-IR" dirty="0" smtClean="0">
                <a:solidFill>
                  <a:schemeClr val="bg1"/>
                </a:solidFill>
                <a:latin typeface="Times New Roman" pitchFamily="18" charset="0"/>
                <a:cs typeface="B Mitra" pitchFamily="2" charset="-78"/>
              </a:rPr>
              <a:t>ارتباط با </a:t>
            </a:r>
            <a:r>
              <a:rPr lang="ar-SA" dirty="0" smtClean="0">
                <a:solidFill>
                  <a:schemeClr val="bg1"/>
                </a:solidFill>
                <a:latin typeface="Times New Roman" pitchFamily="18" charset="0"/>
                <a:cs typeface="B Mitra" pitchFamily="2" charset="-78"/>
              </a:rPr>
              <a:t>سازمان ذينفع هستند (از قبيل مشتريان) يا از جانب آنها توسط ساير اشخاص انجام مي گيرد.</a:t>
            </a:r>
            <a:endParaRPr lang="fa-IR" dirty="0" smtClean="0">
              <a:solidFill>
                <a:schemeClr val="bg1"/>
              </a:solidFill>
              <a:latin typeface="Times New Roman" pitchFamily="18" charset="0"/>
              <a:cs typeface="B Mitra" pitchFamily="2" charset="-78"/>
            </a:endParaRPr>
          </a:p>
          <a:p>
            <a:pPr algn="r" rtl="1" eaLnBrk="1" hangingPunct="1">
              <a:buFont typeface="Wingdings" pitchFamily="2" charset="2"/>
              <a:buNone/>
            </a:pPr>
            <a:endParaRPr lang="ar-SA" dirty="0" smtClean="0">
              <a:solidFill>
                <a:schemeClr val="bg1"/>
              </a:solidFill>
              <a:latin typeface="Times New Roman" pitchFamily="18" charset="0"/>
              <a:cs typeface="B Mitra" pitchFamily="2" charset="-78"/>
            </a:endParaRPr>
          </a:p>
          <a:p>
            <a:pPr algn="r" rtl="1" eaLnBrk="1" hangingPunct="1">
              <a:buFont typeface="Wingdings" pitchFamily="2" charset="2"/>
              <a:buNone/>
            </a:pPr>
            <a:r>
              <a:rPr lang="ar-SA" dirty="0" smtClean="0">
                <a:solidFill>
                  <a:schemeClr val="bg1"/>
                </a:solidFill>
                <a:latin typeface="Times New Roman" pitchFamily="18" charset="0"/>
                <a:cs typeface="B Mitra" pitchFamily="2" charset="-78"/>
              </a:rPr>
              <a:t>3- مميزي شخص سوم(ثالث): </a:t>
            </a:r>
            <a:r>
              <a:rPr lang="fa-IR" dirty="0" smtClean="0">
                <a:solidFill>
                  <a:schemeClr val="bg1"/>
                </a:solidFill>
                <a:latin typeface="Times New Roman" pitchFamily="18" charset="0"/>
                <a:cs typeface="B Mitra" pitchFamily="2" charset="-78"/>
              </a:rPr>
              <a:t>                                      </a:t>
            </a:r>
            <a:r>
              <a:rPr lang="en-US" dirty="0" smtClean="0">
                <a:solidFill>
                  <a:schemeClr val="bg1"/>
                </a:solidFill>
                <a:latin typeface="Times New Roman" pitchFamily="18" charset="0"/>
                <a:cs typeface="B Mitra" pitchFamily="2" charset="-78"/>
              </a:rPr>
              <a:t>Third party audit</a:t>
            </a:r>
            <a:endParaRPr lang="ar-SA" dirty="0" smtClean="0">
              <a:solidFill>
                <a:schemeClr val="bg1"/>
              </a:solidFill>
              <a:latin typeface="Times New Roman" pitchFamily="18" charset="0"/>
              <a:cs typeface="B Mitra" pitchFamily="2" charset="-78"/>
            </a:endParaRPr>
          </a:p>
          <a:p>
            <a:pPr algn="r" rtl="1" eaLnBrk="1" hangingPunct="1">
              <a:buFont typeface="Wingdings" pitchFamily="2" charset="2"/>
              <a:buNone/>
            </a:pPr>
            <a:r>
              <a:rPr lang="ar-SA" dirty="0" smtClean="0">
                <a:solidFill>
                  <a:schemeClr val="bg1"/>
                </a:solidFill>
                <a:latin typeface="Times New Roman" pitchFamily="18" charset="0"/>
                <a:cs typeface="B Mitra" pitchFamily="2" charset="-78"/>
              </a:rPr>
              <a:t>توسط سازمانهاي مستقل بيروني انجام مي‌گيرد. اين سازمان‌ها انطباق با الزامات استاندارد مورد مميزي</a:t>
            </a:r>
            <a:r>
              <a:rPr lang="fa-IR" dirty="0" smtClean="0">
                <a:solidFill>
                  <a:schemeClr val="bg1"/>
                </a:solidFill>
                <a:latin typeface="Times New Roman" pitchFamily="18" charset="0"/>
                <a:cs typeface="B Mitra" pitchFamily="2" charset="-78"/>
              </a:rPr>
              <a:t> </a:t>
            </a:r>
            <a:r>
              <a:rPr lang="ar-SA" dirty="0" smtClean="0">
                <a:solidFill>
                  <a:schemeClr val="bg1"/>
                </a:solidFill>
                <a:latin typeface="Times New Roman" pitchFamily="18" charset="0"/>
                <a:cs typeface="B Mitra" pitchFamily="2" charset="-78"/>
              </a:rPr>
              <a:t>را گواهي يا ثبت مي‌كنند.</a:t>
            </a:r>
          </a:p>
        </p:txBody>
      </p:sp>
      <p:sp>
        <p:nvSpPr>
          <p:cNvPr id="5837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4C15D57F-B6F9-4C08-8159-10C00CDEFF84}" type="slidenum">
              <a:rPr lang="ar-SA" smtClean="0"/>
              <a:pPr/>
              <a:t>156</a:t>
            </a:fld>
            <a:endParaRPr lang="en-US" smtClean="0"/>
          </a:p>
        </p:txBody>
      </p:sp>
    </p:spTree>
  </p:cSld>
  <p:clrMapOvr>
    <a:masterClrMapping/>
  </p:clrMapOvr>
  <p:transition>
    <p:fade thruBlk="1"/>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a:xfrm>
            <a:off x="1835696" y="404664"/>
            <a:ext cx="5886450" cy="533400"/>
          </a:xfrm>
        </p:spPr>
        <p:txBody>
          <a:bodyPr/>
          <a:lstStyle/>
          <a:p>
            <a:pPr algn="r" rtl="1" eaLnBrk="1" fontAlgn="auto" hangingPunct="1">
              <a:spcAft>
                <a:spcPts val="0"/>
              </a:spcAft>
              <a:defRPr/>
            </a:pPr>
            <a:r>
              <a:rPr lang="fa-IR" sz="2800" dirty="0" smtClean="0">
                <a:solidFill>
                  <a:schemeClr val="bg1"/>
                </a:solidFill>
                <a:cs typeface="B Titr" pitchFamily="2" charset="-78"/>
              </a:rPr>
              <a:t>ارتباطات در فرآیند ممیزی</a:t>
            </a:r>
            <a:endParaRPr lang="en-US" sz="2800" dirty="0" smtClean="0">
              <a:solidFill>
                <a:schemeClr val="bg1"/>
              </a:solidFill>
              <a:cs typeface="B Titr" pitchFamily="2" charset="-78"/>
            </a:endParaRPr>
          </a:p>
        </p:txBody>
      </p:sp>
      <p:sp>
        <p:nvSpPr>
          <p:cNvPr id="5940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7C0C1E6F-FE8B-4A13-8B24-F246A9C6DD1C}" type="slidenum">
              <a:rPr lang="ar-SA" smtClean="0"/>
              <a:pPr/>
              <a:t>157</a:t>
            </a:fld>
            <a:endParaRPr lang="en-US" smtClean="0"/>
          </a:p>
        </p:txBody>
      </p:sp>
      <p:grpSp>
        <p:nvGrpSpPr>
          <p:cNvPr id="2" name="Group 26"/>
          <p:cNvGrpSpPr>
            <a:grpSpLocks/>
          </p:cNvGrpSpPr>
          <p:nvPr/>
        </p:nvGrpSpPr>
        <p:grpSpPr bwMode="auto">
          <a:xfrm>
            <a:off x="95250" y="1524000"/>
            <a:ext cx="8148638" cy="4738688"/>
            <a:chOff x="60" y="960"/>
            <a:chExt cx="5688" cy="2985"/>
          </a:xfrm>
        </p:grpSpPr>
        <p:sp>
          <p:nvSpPr>
            <p:cNvPr id="59403" name="Text Box 8"/>
            <p:cNvSpPr txBox="1">
              <a:spLocks noChangeArrowheads="1"/>
            </p:cNvSpPr>
            <p:nvPr/>
          </p:nvSpPr>
          <p:spPr bwMode="auto">
            <a:xfrm>
              <a:off x="2304" y="960"/>
              <a:ext cx="1236" cy="446"/>
            </a:xfrm>
            <a:prstGeom prst="rect">
              <a:avLst/>
            </a:prstGeom>
            <a:noFill/>
            <a:ln w="12700">
              <a:solidFill>
                <a:schemeClr val="tx1"/>
              </a:solid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سازمان</a:t>
              </a:r>
            </a:p>
            <a:p>
              <a:pPr algn="ctr">
                <a:spcBef>
                  <a:spcPct val="50000"/>
                </a:spcBef>
              </a:pPr>
              <a:r>
                <a:rPr lang="ar-SA" sz="1600" b="1">
                  <a:solidFill>
                    <a:schemeClr val="bg1"/>
                  </a:solidFill>
                  <a:latin typeface="Times New Roman" pitchFamily="18" charset="0"/>
                  <a:cs typeface="B Mitra" pitchFamily="2" charset="-78"/>
                </a:rPr>
                <a:t>(مميزي شخص اول) </a:t>
              </a:r>
              <a:endParaRPr lang="en-US" sz="1600" b="1">
                <a:solidFill>
                  <a:schemeClr val="bg1"/>
                </a:solidFill>
                <a:latin typeface="Times New Roman" pitchFamily="18" charset="0"/>
                <a:cs typeface="B Mitra" pitchFamily="2" charset="-78"/>
              </a:endParaRPr>
            </a:p>
          </p:txBody>
        </p:sp>
        <p:sp>
          <p:nvSpPr>
            <p:cNvPr id="59404" name="Text Box 9"/>
            <p:cNvSpPr txBox="1">
              <a:spLocks noChangeArrowheads="1"/>
            </p:cNvSpPr>
            <p:nvPr/>
          </p:nvSpPr>
          <p:spPr bwMode="auto">
            <a:xfrm>
              <a:off x="60" y="960"/>
              <a:ext cx="1236" cy="446"/>
            </a:xfrm>
            <a:prstGeom prst="rect">
              <a:avLst/>
            </a:prstGeom>
            <a:noFill/>
            <a:ln w="12700">
              <a:solidFill>
                <a:schemeClr val="tx1"/>
              </a:solid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مشتري</a:t>
              </a:r>
            </a:p>
            <a:p>
              <a:pPr algn="ctr">
                <a:spcBef>
                  <a:spcPct val="50000"/>
                </a:spcBef>
              </a:pPr>
              <a:r>
                <a:rPr lang="ar-SA" sz="1600" b="1">
                  <a:solidFill>
                    <a:schemeClr val="bg1"/>
                  </a:solidFill>
                  <a:latin typeface="Times New Roman" pitchFamily="18" charset="0"/>
                  <a:cs typeface="B Mitra" pitchFamily="2" charset="-78"/>
                </a:rPr>
                <a:t>(مميزي شخص اول) </a:t>
              </a:r>
              <a:endParaRPr lang="en-US" sz="1600" b="1">
                <a:solidFill>
                  <a:schemeClr val="bg1"/>
                </a:solidFill>
                <a:latin typeface="Times New Roman" pitchFamily="18" charset="0"/>
                <a:cs typeface="B Mitra" pitchFamily="2" charset="-78"/>
              </a:endParaRPr>
            </a:p>
          </p:txBody>
        </p:sp>
        <p:sp>
          <p:nvSpPr>
            <p:cNvPr id="59405" name="Text Box 10"/>
            <p:cNvSpPr txBox="1">
              <a:spLocks noChangeArrowheads="1"/>
            </p:cNvSpPr>
            <p:nvPr/>
          </p:nvSpPr>
          <p:spPr bwMode="auto">
            <a:xfrm>
              <a:off x="4464" y="960"/>
              <a:ext cx="1284" cy="446"/>
            </a:xfrm>
            <a:prstGeom prst="rect">
              <a:avLst/>
            </a:prstGeom>
            <a:noFill/>
            <a:ln w="12700">
              <a:solidFill>
                <a:schemeClr val="tx1"/>
              </a:solid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تأمين‌كننده</a:t>
              </a:r>
            </a:p>
            <a:p>
              <a:pPr algn="ctr">
                <a:spcBef>
                  <a:spcPct val="50000"/>
                </a:spcBef>
              </a:pPr>
              <a:r>
                <a:rPr lang="ar-SA" sz="1600" b="1">
                  <a:solidFill>
                    <a:schemeClr val="bg1"/>
                  </a:solidFill>
                  <a:latin typeface="Times New Roman" pitchFamily="18" charset="0"/>
                  <a:cs typeface="B Mitra" pitchFamily="2" charset="-78"/>
                </a:rPr>
                <a:t>(مميزي شخص اول) </a:t>
              </a:r>
              <a:endParaRPr lang="en-US" sz="1600" b="1">
                <a:solidFill>
                  <a:schemeClr val="bg1"/>
                </a:solidFill>
                <a:latin typeface="Times New Roman" pitchFamily="18" charset="0"/>
                <a:cs typeface="B Mitra" pitchFamily="2" charset="-78"/>
              </a:endParaRPr>
            </a:p>
          </p:txBody>
        </p:sp>
        <p:sp>
          <p:nvSpPr>
            <p:cNvPr id="59406" name="Text Box 11"/>
            <p:cNvSpPr txBox="1">
              <a:spLocks noChangeArrowheads="1"/>
            </p:cNvSpPr>
            <p:nvPr/>
          </p:nvSpPr>
          <p:spPr bwMode="auto">
            <a:xfrm>
              <a:off x="2274" y="2688"/>
              <a:ext cx="1464" cy="446"/>
            </a:xfrm>
            <a:prstGeom prst="rect">
              <a:avLst/>
            </a:prstGeom>
            <a:noFill/>
            <a:ln w="12700">
              <a:solidFill>
                <a:schemeClr val="tx1"/>
              </a:solid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مؤسسات گواهي‌دهنده</a:t>
              </a:r>
            </a:p>
            <a:p>
              <a:pPr algn="ctr">
                <a:spcBef>
                  <a:spcPct val="50000"/>
                </a:spcBef>
              </a:pPr>
              <a:r>
                <a:rPr lang="ar-SA" sz="1600" b="1">
                  <a:solidFill>
                    <a:schemeClr val="bg1"/>
                  </a:solidFill>
                  <a:latin typeface="Times New Roman" pitchFamily="18" charset="0"/>
                  <a:cs typeface="B Mitra" pitchFamily="2" charset="-78"/>
                </a:rPr>
                <a:t>(مميزي شخص اول) </a:t>
              </a:r>
              <a:endParaRPr lang="en-US" sz="1600" b="1">
                <a:solidFill>
                  <a:schemeClr val="bg1"/>
                </a:solidFill>
                <a:latin typeface="Times New Roman" pitchFamily="18" charset="0"/>
                <a:cs typeface="B Mitra" pitchFamily="2" charset="-78"/>
              </a:endParaRPr>
            </a:p>
          </p:txBody>
        </p:sp>
        <p:sp>
          <p:nvSpPr>
            <p:cNvPr id="59407" name="Text Box 12"/>
            <p:cNvSpPr txBox="1">
              <a:spLocks noChangeArrowheads="1"/>
            </p:cNvSpPr>
            <p:nvPr/>
          </p:nvSpPr>
          <p:spPr bwMode="auto">
            <a:xfrm>
              <a:off x="2374" y="3732"/>
              <a:ext cx="1464" cy="213"/>
            </a:xfrm>
            <a:prstGeom prst="rect">
              <a:avLst/>
            </a:prstGeom>
            <a:noFill/>
            <a:ln w="12700">
              <a:solidFill>
                <a:schemeClr val="tx1"/>
              </a:solid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مؤسسات اعتبار‌دهنده</a:t>
              </a:r>
              <a:endParaRPr lang="en-US" sz="1600" b="1">
                <a:solidFill>
                  <a:schemeClr val="bg1"/>
                </a:solidFill>
                <a:latin typeface="Times New Roman" pitchFamily="18" charset="0"/>
                <a:cs typeface="B Mitra" pitchFamily="2" charset="-78"/>
              </a:endParaRPr>
            </a:p>
          </p:txBody>
        </p:sp>
        <p:sp>
          <p:nvSpPr>
            <p:cNvPr id="59408" name="Line 13"/>
            <p:cNvSpPr>
              <a:spLocks noChangeShapeType="1"/>
            </p:cNvSpPr>
            <p:nvPr/>
          </p:nvSpPr>
          <p:spPr bwMode="auto">
            <a:xfrm>
              <a:off x="1344" y="1248"/>
              <a:ext cx="864" cy="0"/>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59409" name="Line 14"/>
            <p:cNvSpPr>
              <a:spLocks noChangeShapeType="1"/>
            </p:cNvSpPr>
            <p:nvPr/>
          </p:nvSpPr>
          <p:spPr bwMode="auto">
            <a:xfrm>
              <a:off x="3600" y="1248"/>
              <a:ext cx="816" cy="0"/>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59410" name="Text Box 15"/>
            <p:cNvSpPr txBox="1">
              <a:spLocks noChangeArrowheads="1"/>
            </p:cNvSpPr>
            <p:nvPr/>
          </p:nvSpPr>
          <p:spPr bwMode="auto">
            <a:xfrm>
              <a:off x="1200" y="1032"/>
              <a:ext cx="1200" cy="213"/>
            </a:xfrm>
            <a:prstGeom prst="rect">
              <a:avLst/>
            </a:prstGeom>
            <a:noFill/>
            <a:ln w="12700">
              <a:no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مميزي شخص دوم </a:t>
              </a:r>
              <a:endParaRPr lang="en-US" sz="1600" b="1">
                <a:solidFill>
                  <a:schemeClr val="bg1"/>
                </a:solidFill>
                <a:latin typeface="Times New Roman" pitchFamily="18" charset="0"/>
                <a:cs typeface="B Mitra" pitchFamily="2" charset="-78"/>
              </a:endParaRPr>
            </a:p>
          </p:txBody>
        </p:sp>
        <p:sp>
          <p:nvSpPr>
            <p:cNvPr id="59411" name="Text Box 16"/>
            <p:cNvSpPr txBox="1">
              <a:spLocks noChangeArrowheads="1"/>
            </p:cNvSpPr>
            <p:nvPr/>
          </p:nvSpPr>
          <p:spPr bwMode="auto">
            <a:xfrm>
              <a:off x="3408" y="1044"/>
              <a:ext cx="1200" cy="213"/>
            </a:xfrm>
            <a:prstGeom prst="rect">
              <a:avLst/>
            </a:prstGeom>
            <a:noFill/>
            <a:ln w="12700">
              <a:noFill/>
              <a:miter lim="800000"/>
              <a:headEnd type="none" w="sm" len="sm"/>
              <a:tailEnd type="none" w="sm" len="sm"/>
            </a:ln>
          </p:spPr>
          <p:txBody>
            <a:bodyPr>
              <a:spAutoFit/>
            </a:bodyPr>
            <a:lstStyle/>
            <a:p>
              <a:pPr algn="ctr">
                <a:spcBef>
                  <a:spcPct val="50000"/>
                </a:spcBef>
              </a:pPr>
              <a:r>
                <a:rPr lang="ar-SA" sz="1600" b="1" dirty="0">
                  <a:solidFill>
                    <a:schemeClr val="bg1"/>
                  </a:solidFill>
                  <a:latin typeface="Times New Roman" pitchFamily="18" charset="0"/>
                  <a:cs typeface="B Mitra" pitchFamily="2" charset="-78"/>
                </a:rPr>
                <a:t>مميزي شخص دوم </a:t>
              </a:r>
              <a:endParaRPr lang="en-US" sz="1600" b="1" dirty="0">
                <a:solidFill>
                  <a:schemeClr val="bg1"/>
                </a:solidFill>
                <a:latin typeface="Times New Roman" pitchFamily="18" charset="0"/>
                <a:cs typeface="B Mitra" pitchFamily="2" charset="-78"/>
              </a:endParaRPr>
            </a:p>
          </p:txBody>
        </p:sp>
        <p:sp>
          <p:nvSpPr>
            <p:cNvPr id="59412" name="Line 17"/>
            <p:cNvSpPr>
              <a:spLocks noChangeShapeType="1"/>
            </p:cNvSpPr>
            <p:nvPr/>
          </p:nvSpPr>
          <p:spPr bwMode="auto">
            <a:xfrm flipH="1" flipV="1">
              <a:off x="864" y="1434"/>
              <a:ext cx="1536" cy="624"/>
            </a:xfrm>
            <a:prstGeom prst="line">
              <a:avLst/>
            </a:prstGeom>
            <a:noFill/>
            <a:ln w="12700">
              <a:solidFill>
                <a:schemeClr val="tx1"/>
              </a:solidFill>
              <a:round/>
              <a:headEnd/>
              <a:tailEnd type="triangle" w="med" len="med"/>
            </a:ln>
          </p:spPr>
          <p:txBody>
            <a:bodyPr/>
            <a:lstStyle/>
            <a:p>
              <a:endParaRPr lang="fa-IR">
                <a:solidFill>
                  <a:schemeClr val="bg1"/>
                </a:solidFill>
              </a:endParaRPr>
            </a:p>
          </p:txBody>
        </p:sp>
        <p:sp>
          <p:nvSpPr>
            <p:cNvPr id="59413" name="Line 18"/>
            <p:cNvSpPr>
              <a:spLocks noChangeShapeType="1"/>
            </p:cNvSpPr>
            <p:nvPr/>
          </p:nvSpPr>
          <p:spPr bwMode="auto">
            <a:xfrm flipV="1">
              <a:off x="3499" y="1434"/>
              <a:ext cx="1344" cy="62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59414" name="Line 19"/>
            <p:cNvSpPr>
              <a:spLocks noChangeShapeType="1"/>
            </p:cNvSpPr>
            <p:nvPr/>
          </p:nvSpPr>
          <p:spPr bwMode="auto">
            <a:xfrm flipV="1">
              <a:off x="2928" y="1434"/>
              <a:ext cx="0" cy="38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59415" name="Text Box 20"/>
            <p:cNvSpPr txBox="1">
              <a:spLocks noChangeArrowheads="1"/>
            </p:cNvSpPr>
            <p:nvPr/>
          </p:nvSpPr>
          <p:spPr bwMode="auto">
            <a:xfrm>
              <a:off x="2328" y="2064"/>
              <a:ext cx="1200" cy="213"/>
            </a:xfrm>
            <a:prstGeom prst="rect">
              <a:avLst/>
            </a:prstGeom>
            <a:noFill/>
            <a:ln w="12700">
              <a:no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مميزي شخص سوم </a:t>
              </a:r>
              <a:endParaRPr lang="en-US" sz="1600" b="1">
                <a:solidFill>
                  <a:schemeClr val="bg1"/>
                </a:solidFill>
                <a:latin typeface="Times New Roman" pitchFamily="18" charset="0"/>
                <a:cs typeface="B Mitra" pitchFamily="2" charset="-78"/>
              </a:endParaRPr>
            </a:p>
          </p:txBody>
        </p:sp>
        <p:sp>
          <p:nvSpPr>
            <p:cNvPr id="59416" name="Line 21"/>
            <p:cNvSpPr>
              <a:spLocks noChangeShapeType="1"/>
            </p:cNvSpPr>
            <p:nvPr/>
          </p:nvSpPr>
          <p:spPr bwMode="auto">
            <a:xfrm flipV="1">
              <a:off x="2984" y="2296"/>
              <a:ext cx="0" cy="336"/>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59417" name="Line 22"/>
            <p:cNvSpPr>
              <a:spLocks noChangeShapeType="1"/>
            </p:cNvSpPr>
            <p:nvPr/>
          </p:nvSpPr>
          <p:spPr bwMode="auto">
            <a:xfrm flipV="1">
              <a:off x="2933" y="3264"/>
              <a:ext cx="0" cy="38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59418" name="Text Box 23"/>
            <p:cNvSpPr txBox="1">
              <a:spLocks noChangeArrowheads="1"/>
            </p:cNvSpPr>
            <p:nvPr/>
          </p:nvSpPr>
          <p:spPr bwMode="auto">
            <a:xfrm>
              <a:off x="2871" y="3360"/>
              <a:ext cx="816" cy="213"/>
            </a:xfrm>
            <a:prstGeom prst="rect">
              <a:avLst/>
            </a:prstGeom>
            <a:noFill/>
            <a:ln w="12700">
              <a:noFill/>
              <a:miter lim="800000"/>
              <a:headEnd type="none" w="sm" len="sm"/>
              <a:tailEnd type="none" w="sm" len="sm"/>
            </a:ln>
          </p:spPr>
          <p:txBody>
            <a:bodyPr>
              <a:spAutoFit/>
            </a:bodyPr>
            <a:lstStyle/>
            <a:p>
              <a:pPr algn="ctr">
                <a:spcBef>
                  <a:spcPct val="50000"/>
                </a:spcBef>
              </a:pPr>
              <a:r>
                <a:rPr lang="ar-SA" sz="1600" b="1">
                  <a:solidFill>
                    <a:schemeClr val="bg1"/>
                  </a:solidFill>
                  <a:latin typeface="Times New Roman" pitchFamily="18" charset="0"/>
                  <a:cs typeface="B Mitra" pitchFamily="2" charset="-78"/>
                </a:rPr>
                <a:t>مميزي </a:t>
              </a:r>
              <a:endParaRPr lang="en-US" sz="1600" b="1">
                <a:solidFill>
                  <a:schemeClr val="bg1"/>
                </a:solidFill>
                <a:latin typeface="Times New Roman" pitchFamily="18" charset="0"/>
                <a:cs typeface="B Mitra" pitchFamily="2" charset="-78"/>
              </a:endParaRPr>
            </a:p>
          </p:txBody>
        </p:sp>
        <p:sp>
          <p:nvSpPr>
            <p:cNvPr id="59419" name="Text Box 24"/>
            <p:cNvSpPr txBox="1">
              <a:spLocks noChangeArrowheads="1"/>
            </p:cNvSpPr>
            <p:nvPr/>
          </p:nvSpPr>
          <p:spPr bwMode="auto">
            <a:xfrm>
              <a:off x="3840" y="2772"/>
              <a:ext cx="1584" cy="213"/>
            </a:xfrm>
            <a:prstGeom prst="rect">
              <a:avLst/>
            </a:prstGeom>
            <a:noFill/>
            <a:ln w="12700">
              <a:noFill/>
              <a:miter lim="800000"/>
              <a:headEnd type="none" w="sm" len="sm"/>
              <a:tailEnd type="none" w="sm" len="sm"/>
            </a:ln>
          </p:spPr>
          <p:txBody>
            <a:bodyPr>
              <a:spAutoFit/>
            </a:bodyPr>
            <a:lstStyle/>
            <a:p>
              <a:pPr algn="ctr">
                <a:spcBef>
                  <a:spcPct val="50000"/>
                </a:spcBef>
              </a:pPr>
              <a:r>
                <a:rPr lang="en-US" sz="1600" b="1" dirty="0">
                  <a:solidFill>
                    <a:schemeClr val="bg1"/>
                  </a:solidFill>
                  <a:latin typeface="Times New Roman" pitchFamily="18" charset="0"/>
                  <a:cs typeface="B Mitra" pitchFamily="2" charset="-78"/>
                </a:rPr>
                <a:t>(MIC,DNV,QMI,…)</a:t>
              </a:r>
            </a:p>
          </p:txBody>
        </p:sp>
        <p:sp>
          <p:nvSpPr>
            <p:cNvPr id="59420" name="Text Box 25"/>
            <p:cNvSpPr txBox="1">
              <a:spLocks noChangeArrowheads="1"/>
            </p:cNvSpPr>
            <p:nvPr/>
          </p:nvSpPr>
          <p:spPr bwMode="auto">
            <a:xfrm>
              <a:off x="3840" y="3696"/>
              <a:ext cx="1584" cy="213"/>
            </a:xfrm>
            <a:prstGeom prst="rect">
              <a:avLst/>
            </a:prstGeom>
            <a:noFill/>
            <a:ln w="12700">
              <a:noFill/>
              <a:miter lim="800000"/>
              <a:headEnd type="none" w="sm" len="sm"/>
              <a:tailEnd type="none" w="sm" len="sm"/>
            </a:ln>
          </p:spPr>
          <p:txBody>
            <a:bodyPr>
              <a:spAutoFit/>
            </a:bodyPr>
            <a:lstStyle/>
            <a:p>
              <a:pPr algn="ctr">
                <a:spcBef>
                  <a:spcPct val="50000"/>
                </a:spcBef>
              </a:pPr>
              <a:r>
                <a:rPr lang="en-US" sz="1600" b="1">
                  <a:solidFill>
                    <a:schemeClr val="bg1"/>
                  </a:solidFill>
                  <a:latin typeface="Times New Roman" pitchFamily="18" charset="0"/>
                  <a:cs typeface="B Mitra" pitchFamily="2" charset="-78"/>
                </a:rPr>
                <a:t>(UKAS,DAR,…)</a:t>
              </a:r>
            </a:p>
          </p:txBody>
        </p:sp>
      </p:grpSp>
      <p:pic>
        <p:nvPicPr>
          <p:cNvPr id="59396" name="Picture 21" descr="BV_Certification_ISO27001_lowres.jpg"/>
          <p:cNvPicPr>
            <a:picLocks noChangeAspect="1"/>
          </p:cNvPicPr>
          <p:nvPr/>
        </p:nvPicPr>
        <p:blipFill>
          <a:blip r:embed="rId2" cstate="print"/>
          <a:srcRect/>
          <a:stretch>
            <a:fillRect/>
          </a:stretch>
        </p:blipFill>
        <p:spPr bwMode="auto">
          <a:xfrm>
            <a:off x="250825" y="2708275"/>
            <a:ext cx="1357313" cy="698500"/>
          </a:xfrm>
          <a:prstGeom prst="rect">
            <a:avLst/>
          </a:prstGeom>
          <a:noFill/>
          <a:ln w="9525">
            <a:noFill/>
            <a:miter lim="800000"/>
            <a:headEnd/>
            <a:tailEnd/>
          </a:ln>
        </p:spPr>
      </p:pic>
      <p:pic>
        <p:nvPicPr>
          <p:cNvPr id="59397" name="Picture 22" descr="Norwegian_236110507.gif"/>
          <p:cNvPicPr>
            <a:picLocks noChangeAspect="1"/>
          </p:cNvPicPr>
          <p:nvPr/>
        </p:nvPicPr>
        <p:blipFill>
          <a:blip r:embed="rId3" cstate="print"/>
          <a:srcRect/>
          <a:stretch>
            <a:fillRect/>
          </a:stretch>
        </p:blipFill>
        <p:spPr bwMode="auto">
          <a:xfrm>
            <a:off x="1979613" y="3429000"/>
            <a:ext cx="1004887" cy="1090613"/>
          </a:xfrm>
          <a:prstGeom prst="rect">
            <a:avLst/>
          </a:prstGeom>
          <a:noFill/>
          <a:ln w="9525">
            <a:noFill/>
            <a:miter lim="800000"/>
            <a:headEnd/>
            <a:tailEnd/>
          </a:ln>
        </p:spPr>
      </p:pic>
      <p:pic>
        <p:nvPicPr>
          <p:cNvPr id="59398" name="Picture 23" descr="images.jpg"/>
          <p:cNvPicPr>
            <a:picLocks noChangeAspect="1"/>
          </p:cNvPicPr>
          <p:nvPr/>
        </p:nvPicPr>
        <p:blipFill>
          <a:blip r:embed="rId4" cstate="print"/>
          <a:srcRect/>
          <a:stretch>
            <a:fillRect/>
          </a:stretch>
        </p:blipFill>
        <p:spPr bwMode="auto">
          <a:xfrm>
            <a:off x="250825" y="3429000"/>
            <a:ext cx="1574800" cy="925513"/>
          </a:xfrm>
          <a:prstGeom prst="rect">
            <a:avLst/>
          </a:prstGeom>
          <a:noFill/>
          <a:ln w="9525">
            <a:noFill/>
            <a:miter lim="800000"/>
            <a:headEnd/>
            <a:tailEnd/>
          </a:ln>
        </p:spPr>
      </p:pic>
      <p:pic>
        <p:nvPicPr>
          <p:cNvPr id="59399" name="Picture 24" descr="iso_iec27001.jpg"/>
          <p:cNvPicPr>
            <a:picLocks noChangeAspect="1"/>
          </p:cNvPicPr>
          <p:nvPr/>
        </p:nvPicPr>
        <p:blipFill>
          <a:blip r:embed="rId5" cstate="print"/>
          <a:srcRect/>
          <a:stretch>
            <a:fillRect/>
          </a:stretch>
        </p:blipFill>
        <p:spPr bwMode="auto">
          <a:xfrm>
            <a:off x="1608138" y="5287963"/>
            <a:ext cx="1090612" cy="1081087"/>
          </a:xfrm>
          <a:prstGeom prst="rect">
            <a:avLst/>
          </a:prstGeom>
          <a:noFill/>
          <a:ln w="9525">
            <a:noFill/>
            <a:miter lim="800000"/>
            <a:headEnd/>
            <a:tailEnd/>
          </a:ln>
        </p:spPr>
      </p:pic>
      <p:pic>
        <p:nvPicPr>
          <p:cNvPr id="59400" name="Picture 25" descr="dar_logo_233150731.jpg"/>
          <p:cNvPicPr>
            <a:picLocks noChangeAspect="1"/>
          </p:cNvPicPr>
          <p:nvPr/>
        </p:nvPicPr>
        <p:blipFill>
          <a:blip r:embed="rId6" cstate="print"/>
          <a:srcRect/>
          <a:stretch>
            <a:fillRect/>
          </a:stretch>
        </p:blipFill>
        <p:spPr bwMode="auto">
          <a:xfrm>
            <a:off x="214313" y="4429125"/>
            <a:ext cx="1884362" cy="887413"/>
          </a:xfrm>
          <a:prstGeom prst="rect">
            <a:avLst/>
          </a:prstGeom>
          <a:noFill/>
          <a:ln w="9525">
            <a:noFill/>
            <a:miter lim="800000"/>
            <a:headEnd/>
            <a:tailEnd/>
          </a:ln>
        </p:spPr>
      </p:pic>
      <p:pic>
        <p:nvPicPr>
          <p:cNvPr id="59401" name="Picture 26" descr="DGA_355103556_std.jpg"/>
          <p:cNvPicPr>
            <a:picLocks noChangeAspect="1"/>
          </p:cNvPicPr>
          <p:nvPr/>
        </p:nvPicPr>
        <p:blipFill>
          <a:blip r:embed="rId7" cstate="print"/>
          <a:srcRect/>
          <a:stretch>
            <a:fillRect/>
          </a:stretch>
        </p:blipFill>
        <p:spPr bwMode="auto">
          <a:xfrm>
            <a:off x="323850" y="5429250"/>
            <a:ext cx="976313" cy="939800"/>
          </a:xfrm>
          <a:prstGeom prst="rect">
            <a:avLst/>
          </a:prstGeom>
          <a:noFill/>
          <a:ln w="9525">
            <a:noFill/>
            <a:miter lim="800000"/>
            <a:headEnd/>
            <a:tailEnd/>
          </a:ln>
        </p:spPr>
      </p:pic>
    </p:spTree>
  </p:cSld>
  <p:clrMapOvr>
    <a:masterClrMapping/>
  </p:clrMapOvr>
  <p:transition>
    <p:fade thruBlk="1"/>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Line 15"/>
          <p:cNvSpPr>
            <a:spLocks noChangeShapeType="1"/>
          </p:cNvSpPr>
          <p:nvPr/>
        </p:nvSpPr>
        <p:spPr bwMode="auto">
          <a:xfrm>
            <a:off x="1898650" y="2057400"/>
            <a:ext cx="0" cy="228600"/>
          </a:xfrm>
          <a:prstGeom prst="line">
            <a:avLst/>
          </a:prstGeom>
          <a:noFill/>
          <a:ln w="9525">
            <a:solidFill>
              <a:schemeClr val="tx1"/>
            </a:solidFill>
            <a:round/>
            <a:headEnd/>
            <a:tailEnd/>
          </a:ln>
        </p:spPr>
        <p:txBody>
          <a:bodyPr/>
          <a:lstStyle/>
          <a:p>
            <a:endParaRPr lang="fa-IR"/>
          </a:p>
        </p:txBody>
      </p:sp>
      <p:sp>
        <p:nvSpPr>
          <p:cNvPr id="63491" name="Rectangle 2"/>
          <p:cNvSpPr>
            <a:spLocks noGrp="1" noChangeArrowheads="1"/>
          </p:cNvSpPr>
          <p:nvPr>
            <p:ph type="title"/>
          </p:nvPr>
        </p:nvSpPr>
        <p:spPr>
          <a:xfrm>
            <a:off x="813838" y="246063"/>
            <a:ext cx="7027863" cy="590550"/>
          </a:xfrm>
        </p:spPr>
        <p:txBody>
          <a:bodyPr>
            <a:normAutofit fontScale="90000"/>
          </a:bodyPr>
          <a:lstStyle/>
          <a:p>
            <a:pPr algn="r" rtl="1" eaLnBrk="1" fontAlgn="auto" hangingPunct="1">
              <a:spcAft>
                <a:spcPts val="0"/>
              </a:spcAft>
              <a:defRPr/>
            </a:pPr>
            <a:r>
              <a:rPr lang="fa-IR" sz="2400" b="1" dirty="0" smtClean="0">
                <a:solidFill>
                  <a:schemeClr val="bg1"/>
                </a:solidFill>
                <a:latin typeface="Times New Roman" pitchFamily="18" charset="0"/>
                <a:cs typeface="B Titr" pitchFamily="2" charset="-78"/>
              </a:rPr>
              <a:t>ساختار ارزيابي مديريت امنيت اطلاعات و اعطاءگواهي </a:t>
            </a:r>
            <a:r>
              <a:rPr lang="en-US" sz="2400" b="1" dirty="0" smtClean="0">
                <a:solidFill>
                  <a:schemeClr val="bg1"/>
                </a:solidFill>
                <a:latin typeface="Times New Roman" pitchFamily="18" charset="0"/>
                <a:cs typeface="B Titr" pitchFamily="2" charset="-78"/>
              </a:rPr>
              <a:t>ISO 27001</a:t>
            </a:r>
            <a:endParaRPr lang="en-GB" sz="2400" b="1" dirty="0" smtClean="0">
              <a:solidFill>
                <a:schemeClr val="bg1"/>
              </a:solidFill>
              <a:latin typeface="Times New Roman" pitchFamily="18" charset="0"/>
              <a:cs typeface="B Titr" pitchFamily="2" charset="-78"/>
            </a:endParaRPr>
          </a:p>
        </p:txBody>
      </p:sp>
      <p:sp>
        <p:nvSpPr>
          <p:cNvPr id="63492" name="AutoShape 25"/>
          <p:cNvSpPr>
            <a:spLocks noGrp="1" noChangeArrowheads="1"/>
          </p:cNvSpPr>
          <p:nvPr>
            <p:ph idx="1"/>
          </p:nvPr>
        </p:nvSpPr>
        <p:spPr>
          <a:xfrm>
            <a:off x="7470775" y="3417888"/>
            <a:ext cx="928688" cy="1163637"/>
          </a:xfrm>
          <a:prstGeom prst="flowChartMultidocument">
            <a:avLst/>
          </a:prstGeom>
          <a:solidFill>
            <a:srgbClr val="3399FF"/>
          </a:solidFill>
          <a:ln w="12700" cap="sq">
            <a:solidFill>
              <a:schemeClr val="tx1"/>
            </a:solidFill>
            <a:headEnd type="none" w="sm" len="sm"/>
            <a:tailEnd type="none" w="sm" len="sm"/>
          </a:ln>
        </p:spPr>
        <p:txBody>
          <a:bodyPr/>
          <a:lstStyle/>
          <a:p>
            <a:pPr marL="114300" indent="0" algn="ctr" eaLnBrk="1" hangingPunct="1">
              <a:buFont typeface="Arial" pitchFamily="34" charset="0"/>
              <a:buNone/>
              <a:defRPr/>
            </a:pPr>
            <a:r>
              <a:rPr lang="en-US" sz="1600" dirty="0" smtClean="0">
                <a:latin typeface="Times New Roman" pitchFamily="18" charset="0"/>
                <a:cs typeface="B Mitra" pitchFamily="2" charset="-78"/>
              </a:rPr>
              <a:t>A</a:t>
            </a:r>
            <a:r>
              <a:rPr lang="en-US" sz="1000" dirty="0" smtClean="0">
                <a:latin typeface="Times New Roman" pitchFamily="18" charset="0"/>
                <a:cs typeface="B Mitra" pitchFamily="2" charset="-78"/>
              </a:rPr>
              <a:t>NSI-RAB</a:t>
            </a:r>
            <a:endParaRPr lang="nb-NO" sz="1000" dirty="0" smtClean="0">
              <a:latin typeface="Times New Roman" pitchFamily="18" charset="0"/>
              <a:cs typeface="B Mitra" pitchFamily="2" charset="-78"/>
            </a:endParaRPr>
          </a:p>
          <a:p>
            <a:pPr algn="ctr" eaLnBrk="1" hangingPunct="1">
              <a:spcBef>
                <a:spcPct val="50000"/>
              </a:spcBef>
              <a:buFontTx/>
              <a:buNone/>
              <a:defRPr/>
            </a:pPr>
            <a:endParaRPr lang="nb-NO" sz="1600" b="1" dirty="0" smtClean="0">
              <a:latin typeface="Times New Roman" pitchFamily="18" charset="0"/>
              <a:cs typeface="B Mitra" pitchFamily="2" charset="-78"/>
            </a:endParaRPr>
          </a:p>
        </p:txBody>
      </p:sp>
      <p:sp>
        <p:nvSpPr>
          <p:cNvPr id="60457"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8B0D29DB-DBB6-4C5C-87A5-36A9FA29E7C1}" type="slidenum">
              <a:rPr lang="ar-SA" smtClean="0"/>
              <a:pPr/>
              <a:t>158</a:t>
            </a:fld>
            <a:endParaRPr lang="en-US" smtClean="0"/>
          </a:p>
        </p:txBody>
      </p:sp>
      <p:sp>
        <p:nvSpPr>
          <p:cNvPr id="60421" name="Rectangle 3"/>
          <p:cNvSpPr>
            <a:spLocks noChangeArrowheads="1"/>
          </p:cNvSpPr>
          <p:nvPr/>
        </p:nvSpPr>
        <p:spPr bwMode="auto">
          <a:xfrm>
            <a:off x="1547813" y="5029200"/>
            <a:ext cx="6851650" cy="838200"/>
          </a:xfrm>
          <a:prstGeom prst="rect">
            <a:avLst/>
          </a:prstGeom>
          <a:solidFill>
            <a:schemeClr val="accent1"/>
          </a:solidFill>
          <a:ln w="12700" cap="sq">
            <a:solidFill>
              <a:schemeClr val="tx1"/>
            </a:solidFill>
            <a:miter lim="800000"/>
            <a:headEnd type="none" w="sm" len="sm"/>
            <a:tailEnd type="none" w="sm" len="sm"/>
          </a:ln>
        </p:spPr>
        <p:txBody>
          <a:bodyPr wrap="none" anchor="ctr"/>
          <a:lstStyle/>
          <a:p>
            <a:pPr algn="ctr" rtl="1"/>
            <a:endParaRPr lang="en-GB" sz="1600">
              <a:latin typeface="Times New Roman" pitchFamily="18" charset="0"/>
              <a:cs typeface="B Mitra" pitchFamily="2" charset="-78"/>
            </a:endParaRPr>
          </a:p>
        </p:txBody>
      </p:sp>
      <p:sp>
        <p:nvSpPr>
          <p:cNvPr id="60422" name="AutoShape 4"/>
          <p:cNvSpPr>
            <a:spLocks noChangeArrowheads="1"/>
          </p:cNvSpPr>
          <p:nvPr/>
        </p:nvSpPr>
        <p:spPr bwMode="auto">
          <a:xfrm>
            <a:off x="3143250" y="914400"/>
            <a:ext cx="3429000" cy="914400"/>
          </a:xfrm>
          <a:prstGeom prst="foldedCorner">
            <a:avLst>
              <a:gd name="adj" fmla="val 12500"/>
            </a:avLst>
          </a:prstGeom>
          <a:solidFill>
            <a:srgbClr val="FF9900"/>
          </a:solidFill>
          <a:ln w="9525">
            <a:solidFill>
              <a:schemeClr val="tx1"/>
            </a:solidFill>
            <a:round/>
            <a:headEnd/>
            <a:tailEnd/>
          </a:ln>
        </p:spPr>
        <p:txBody>
          <a:bodyPr wrap="none" anchor="ctr"/>
          <a:lstStyle/>
          <a:p>
            <a:pPr algn="ctr" rtl="1"/>
            <a:r>
              <a:rPr lang="nb-NO" sz="1600" b="1">
                <a:latin typeface="Times New Roman" pitchFamily="18" charset="0"/>
                <a:cs typeface="B Mitra" pitchFamily="2" charset="-78"/>
              </a:rPr>
              <a:t>IAF</a:t>
            </a:r>
            <a:endParaRPr lang="fa-IR" sz="1600" b="1">
              <a:latin typeface="Times New Roman" pitchFamily="18" charset="0"/>
              <a:cs typeface="B Mitra" pitchFamily="2" charset="-78"/>
            </a:endParaRPr>
          </a:p>
          <a:p>
            <a:pPr algn="ctr" rtl="1"/>
            <a:r>
              <a:rPr lang="en-US" sz="1600" b="1">
                <a:latin typeface="Times New Roman" pitchFamily="18" charset="0"/>
                <a:cs typeface="B Mitra" pitchFamily="2" charset="-78"/>
              </a:rPr>
              <a:t>(International Accreditation Forum)</a:t>
            </a:r>
            <a:endParaRPr lang="nb-NO" sz="1600" b="1">
              <a:latin typeface="Times New Roman" pitchFamily="18" charset="0"/>
              <a:cs typeface="B Mitra" pitchFamily="2" charset="-78"/>
            </a:endParaRPr>
          </a:p>
        </p:txBody>
      </p:sp>
      <p:sp>
        <p:nvSpPr>
          <p:cNvPr id="60423" name="AutoShape 5"/>
          <p:cNvSpPr>
            <a:spLocks noChangeArrowheads="1"/>
          </p:cNvSpPr>
          <p:nvPr/>
        </p:nvSpPr>
        <p:spPr bwMode="auto">
          <a:xfrm>
            <a:off x="1403350" y="2171700"/>
            <a:ext cx="2160588" cy="1104900"/>
          </a:xfrm>
          <a:prstGeom prst="foldedCorner">
            <a:avLst>
              <a:gd name="adj" fmla="val 12500"/>
            </a:avLst>
          </a:prstGeom>
          <a:solidFill>
            <a:srgbClr val="5473D6"/>
          </a:solidFill>
          <a:ln w="9525">
            <a:solidFill>
              <a:schemeClr val="tx1"/>
            </a:solidFill>
            <a:round/>
            <a:headEnd/>
            <a:tailEnd/>
          </a:ln>
        </p:spPr>
        <p:txBody>
          <a:bodyPr wrap="none" anchor="ctr"/>
          <a:lstStyle/>
          <a:p>
            <a:pPr algn="ctr" rtl="1"/>
            <a:r>
              <a:rPr lang="nb-NO" sz="1600" b="1">
                <a:latin typeface="Times New Roman" pitchFamily="18" charset="0"/>
                <a:cs typeface="B Mitra" pitchFamily="2" charset="-78"/>
              </a:rPr>
              <a:t>EA</a:t>
            </a:r>
            <a:endParaRPr lang="fa-IR" sz="1600" b="1">
              <a:latin typeface="Times New Roman" pitchFamily="18" charset="0"/>
              <a:cs typeface="B Mitra" pitchFamily="2" charset="-78"/>
            </a:endParaRPr>
          </a:p>
          <a:p>
            <a:pPr algn="ctr" rtl="1"/>
            <a:r>
              <a:rPr lang="en-US" sz="1600" b="1">
                <a:latin typeface="Times New Roman" pitchFamily="18" charset="0"/>
                <a:cs typeface="B Mitra" pitchFamily="2" charset="-78"/>
              </a:rPr>
              <a:t>(European </a:t>
            </a:r>
          </a:p>
          <a:p>
            <a:pPr algn="ctr" rtl="1"/>
            <a:r>
              <a:rPr lang="en-US" sz="1600" b="1">
                <a:latin typeface="Times New Roman" pitchFamily="18" charset="0"/>
                <a:cs typeface="B Mitra" pitchFamily="2" charset="-78"/>
              </a:rPr>
              <a:t>Cooperation </a:t>
            </a:r>
          </a:p>
          <a:p>
            <a:pPr algn="ctr" rtl="1"/>
            <a:r>
              <a:rPr lang="en-US" sz="1600" b="1">
                <a:latin typeface="Times New Roman" pitchFamily="18" charset="0"/>
                <a:cs typeface="B Mitra" pitchFamily="2" charset="-78"/>
              </a:rPr>
              <a:t>for Accreditation)</a:t>
            </a:r>
            <a:endParaRPr lang="nb-NO" sz="1600" b="1">
              <a:latin typeface="Times New Roman" pitchFamily="18" charset="0"/>
              <a:cs typeface="B Mitra" pitchFamily="2" charset="-78"/>
            </a:endParaRPr>
          </a:p>
        </p:txBody>
      </p:sp>
      <p:sp>
        <p:nvSpPr>
          <p:cNvPr id="60424" name="AutoShape 6"/>
          <p:cNvSpPr>
            <a:spLocks noChangeArrowheads="1"/>
          </p:cNvSpPr>
          <p:nvPr/>
        </p:nvSpPr>
        <p:spPr bwMode="auto">
          <a:xfrm>
            <a:off x="4044950" y="2255838"/>
            <a:ext cx="1908175" cy="1006475"/>
          </a:xfrm>
          <a:prstGeom prst="foldedCorner">
            <a:avLst>
              <a:gd name="adj" fmla="val 12500"/>
            </a:avLst>
          </a:prstGeom>
          <a:solidFill>
            <a:srgbClr val="5473D6"/>
          </a:solidFill>
          <a:ln w="9525">
            <a:solidFill>
              <a:schemeClr val="tx1"/>
            </a:solidFill>
            <a:round/>
            <a:headEnd/>
            <a:tailEnd/>
          </a:ln>
        </p:spPr>
        <p:txBody>
          <a:bodyPr wrap="none" anchor="ctr"/>
          <a:lstStyle/>
          <a:p>
            <a:pPr algn="ctr" rtl="1"/>
            <a:r>
              <a:rPr lang="nb-NO" sz="1600" b="1">
                <a:latin typeface="Times New Roman" pitchFamily="18" charset="0"/>
                <a:cs typeface="B Mitra" pitchFamily="2" charset="-78"/>
              </a:rPr>
              <a:t>PAC</a:t>
            </a:r>
          </a:p>
          <a:p>
            <a:pPr algn="ctr" rtl="1"/>
            <a:r>
              <a:rPr lang="nb-NO" sz="1600" b="1">
                <a:latin typeface="Times New Roman" pitchFamily="18" charset="0"/>
                <a:cs typeface="B Mitra" pitchFamily="2" charset="-78"/>
              </a:rPr>
              <a:t>(Pacific Accreditation </a:t>
            </a:r>
          </a:p>
          <a:p>
            <a:pPr algn="ctr" rtl="1"/>
            <a:r>
              <a:rPr lang="nb-NO" sz="1600" b="1">
                <a:latin typeface="Times New Roman" pitchFamily="18" charset="0"/>
                <a:cs typeface="B Mitra" pitchFamily="2" charset="-78"/>
              </a:rPr>
              <a:t>Cooperation)</a:t>
            </a:r>
          </a:p>
        </p:txBody>
      </p:sp>
      <p:sp>
        <p:nvSpPr>
          <p:cNvPr id="60425" name="AutoShape 8"/>
          <p:cNvSpPr>
            <a:spLocks noChangeArrowheads="1"/>
          </p:cNvSpPr>
          <p:nvPr/>
        </p:nvSpPr>
        <p:spPr bwMode="auto">
          <a:xfrm>
            <a:off x="6438900" y="2209800"/>
            <a:ext cx="1403350" cy="990600"/>
          </a:xfrm>
          <a:prstGeom prst="foldedCorner">
            <a:avLst>
              <a:gd name="adj" fmla="val 12500"/>
            </a:avLst>
          </a:prstGeom>
          <a:solidFill>
            <a:srgbClr val="5473D6"/>
          </a:solidFill>
          <a:ln w="9525">
            <a:solidFill>
              <a:schemeClr val="tx1"/>
            </a:solidFill>
            <a:round/>
            <a:headEnd/>
            <a:tailEnd/>
          </a:ln>
        </p:spPr>
        <p:txBody>
          <a:bodyPr wrap="none" anchor="ctr"/>
          <a:lstStyle/>
          <a:p>
            <a:pPr algn="ctr" rtl="1">
              <a:spcBef>
                <a:spcPct val="50000"/>
              </a:spcBef>
            </a:pPr>
            <a:r>
              <a:rPr lang="en-US" sz="1600">
                <a:latin typeface="Times New Roman" pitchFamily="18" charset="0"/>
                <a:cs typeface="B Mitra" pitchFamily="2" charset="-78"/>
              </a:rPr>
              <a:t>IAAC</a:t>
            </a:r>
          </a:p>
          <a:p>
            <a:pPr algn="ctr" rtl="1">
              <a:spcBef>
                <a:spcPct val="50000"/>
              </a:spcBef>
            </a:pPr>
            <a:r>
              <a:rPr lang="en-US" sz="1600">
                <a:latin typeface="Times New Roman" pitchFamily="18" charset="0"/>
                <a:cs typeface="B Mitra" pitchFamily="2" charset="-78"/>
              </a:rPr>
              <a:t> (America)</a:t>
            </a:r>
          </a:p>
        </p:txBody>
      </p:sp>
      <p:sp>
        <p:nvSpPr>
          <p:cNvPr id="60426" name="AutoShape 9"/>
          <p:cNvSpPr>
            <a:spLocks noChangeArrowheads="1"/>
          </p:cNvSpPr>
          <p:nvPr/>
        </p:nvSpPr>
        <p:spPr bwMode="auto">
          <a:xfrm>
            <a:off x="1241425" y="3886200"/>
            <a:ext cx="1385888" cy="762000"/>
          </a:xfrm>
          <a:prstGeom prst="flowChartMultidocument">
            <a:avLst/>
          </a:prstGeom>
          <a:solidFill>
            <a:srgbClr val="3399FF"/>
          </a:solidFill>
          <a:ln w="9525">
            <a:solidFill>
              <a:schemeClr val="tx1"/>
            </a:solidFill>
            <a:miter lim="800000"/>
            <a:headEnd/>
            <a:tailEnd/>
          </a:ln>
        </p:spPr>
        <p:txBody>
          <a:bodyPr wrap="none" anchor="ctr"/>
          <a:lstStyle/>
          <a:p>
            <a:pPr algn="ctr" rtl="1">
              <a:spcBef>
                <a:spcPct val="50000"/>
              </a:spcBef>
            </a:pPr>
            <a:r>
              <a:rPr lang="en-US" sz="1600">
                <a:latin typeface="Times New Roman" pitchFamily="18" charset="0"/>
                <a:cs typeface="B Mitra" pitchFamily="2" charset="-78"/>
              </a:rPr>
              <a:t>DAR-TG</a:t>
            </a:r>
          </a:p>
        </p:txBody>
      </p:sp>
      <p:sp>
        <p:nvSpPr>
          <p:cNvPr id="60427" name="AutoShape 10"/>
          <p:cNvSpPr>
            <a:spLocks noChangeArrowheads="1"/>
          </p:cNvSpPr>
          <p:nvPr/>
        </p:nvSpPr>
        <p:spPr bwMode="auto">
          <a:xfrm>
            <a:off x="2771775" y="3962400"/>
            <a:ext cx="1400175" cy="762000"/>
          </a:xfrm>
          <a:prstGeom prst="flowChartMultidocument">
            <a:avLst/>
          </a:prstGeom>
          <a:solidFill>
            <a:srgbClr val="3399FF"/>
          </a:solidFill>
          <a:ln w="9525">
            <a:solidFill>
              <a:schemeClr val="tx1"/>
            </a:solidFill>
            <a:miter lim="800000"/>
            <a:headEnd/>
            <a:tailEnd/>
          </a:ln>
        </p:spPr>
        <p:txBody>
          <a:bodyPr wrap="none" anchor="ctr"/>
          <a:lstStyle/>
          <a:p>
            <a:pPr algn="ctr" rtl="1">
              <a:spcBef>
                <a:spcPct val="50000"/>
              </a:spcBef>
            </a:pPr>
            <a:r>
              <a:rPr lang="en-US" sz="1600">
                <a:latin typeface="Times New Roman" pitchFamily="18" charset="0"/>
                <a:cs typeface="B Mitra" pitchFamily="2" charset="-78"/>
              </a:rPr>
              <a:t>UKAS</a:t>
            </a:r>
            <a:endParaRPr lang="nb-NO" sz="1600" b="1">
              <a:latin typeface="Times New Roman" pitchFamily="18" charset="0"/>
              <a:cs typeface="B Mitra" pitchFamily="2" charset="-78"/>
            </a:endParaRPr>
          </a:p>
        </p:txBody>
      </p:sp>
      <p:sp>
        <p:nvSpPr>
          <p:cNvPr id="60428" name="AutoShape 11"/>
          <p:cNvSpPr>
            <a:spLocks noChangeArrowheads="1"/>
          </p:cNvSpPr>
          <p:nvPr/>
        </p:nvSpPr>
        <p:spPr bwMode="auto">
          <a:xfrm>
            <a:off x="4546600" y="3973513"/>
            <a:ext cx="1487488" cy="762000"/>
          </a:xfrm>
          <a:prstGeom prst="flowChartMultidocument">
            <a:avLst/>
          </a:prstGeom>
          <a:solidFill>
            <a:srgbClr val="3399FF"/>
          </a:solidFill>
          <a:ln w="9525">
            <a:solidFill>
              <a:schemeClr val="tx1"/>
            </a:solidFill>
            <a:miter lim="800000"/>
            <a:headEnd/>
            <a:tailEnd/>
          </a:ln>
        </p:spPr>
        <p:txBody>
          <a:bodyPr wrap="none" anchor="ctr"/>
          <a:lstStyle/>
          <a:p>
            <a:pPr algn="ctr" rtl="1">
              <a:spcBef>
                <a:spcPct val="50000"/>
              </a:spcBef>
            </a:pPr>
            <a:r>
              <a:rPr lang="en-US" sz="1600">
                <a:latin typeface="Times New Roman" pitchFamily="18" charset="0"/>
                <a:cs typeface="B Mitra" pitchFamily="2" charset="-78"/>
              </a:rPr>
              <a:t>ISIRI</a:t>
            </a:r>
          </a:p>
        </p:txBody>
      </p:sp>
      <p:sp>
        <p:nvSpPr>
          <p:cNvPr id="60429" name="AutoShape 12"/>
          <p:cNvSpPr>
            <a:spLocks noChangeArrowheads="1"/>
          </p:cNvSpPr>
          <p:nvPr/>
        </p:nvSpPr>
        <p:spPr bwMode="auto">
          <a:xfrm>
            <a:off x="6178550" y="3886200"/>
            <a:ext cx="1223963" cy="762000"/>
          </a:xfrm>
          <a:prstGeom prst="flowChartMultidocument">
            <a:avLst/>
          </a:prstGeom>
          <a:solidFill>
            <a:srgbClr val="3399FF"/>
          </a:solidFill>
          <a:ln w="9525">
            <a:solidFill>
              <a:schemeClr val="tx1"/>
            </a:solidFill>
            <a:miter lim="800000"/>
            <a:headEnd/>
            <a:tailEnd/>
          </a:ln>
        </p:spPr>
        <p:txBody>
          <a:bodyPr wrap="none" anchor="ctr"/>
          <a:lstStyle/>
          <a:p>
            <a:pPr algn="ctr" rtl="1">
              <a:spcBef>
                <a:spcPct val="50000"/>
              </a:spcBef>
            </a:pPr>
            <a:r>
              <a:rPr lang="en-US" sz="1600">
                <a:latin typeface="Times New Roman" pitchFamily="18" charset="0"/>
                <a:cs typeface="B Mitra" pitchFamily="2" charset="-78"/>
              </a:rPr>
              <a:t>JAS-NZ</a:t>
            </a:r>
          </a:p>
        </p:txBody>
      </p:sp>
      <p:sp>
        <p:nvSpPr>
          <p:cNvPr id="60430" name="Line 13"/>
          <p:cNvSpPr>
            <a:spLocks noChangeShapeType="1"/>
          </p:cNvSpPr>
          <p:nvPr/>
        </p:nvSpPr>
        <p:spPr bwMode="auto">
          <a:xfrm>
            <a:off x="4953000" y="1828800"/>
            <a:ext cx="0" cy="228600"/>
          </a:xfrm>
          <a:prstGeom prst="line">
            <a:avLst/>
          </a:prstGeom>
          <a:noFill/>
          <a:ln w="9525">
            <a:solidFill>
              <a:schemeClr val="tx1"/>
            </a:solidFill>
            <a:round/>
            <a:headEnd/>
            <a:tailEnd/>
          </a:ln>
        </p:spPr>
        <p:txBody>
          <a:bodyPr/>
          <a:lstStyle/>
          <a:p>
            <a:endParaRPr lang="fa-IR"/>
          </a:p>
        </p:txBody>
      </p:sp>
      <p:sp>
        <p:nvSpPr>
          <p:cNvPr id="60431" name="Line 14"/>
          <p:cNvSpPr>
            <a:spLocks noChangeShapeType="1"/>
          </p:cNvSpPr>
          <p:nvPr/>
        </p:nvSpPr>
        <p:spPr bwMode="auto">
          <a:xfrm flipH="1">
            <a:off x="1898650" y="2057400"/>
            <a:ext cx="3054350" cy="0"/>
          </a:xfrm>
          <a:prstGeom prst="line">
            <a:avLst/>
          </a:prstGeom>
          <a:noFill/>
          <a:ln w="9525">
            <a:solidFill>
              <a:schemeClr val="tx1"/>
            </a:solidFill>
            <a:round/>
            <a:headEnd/>
            <a:tailEnd/>
          </a:ln>
        </p:spPr>
        <p:txBody>
          <a:bodyPr/>
          <a:lstStyle/>
          <a:p>
            <a:endParaRPr lang="fa-IR"/>
          </a:p>
        </p:txBody>
      </p:sp>
      <p:sp>
        <p:nvSpPr>
          <p:cNvPr id="60432" name="Line 16"/>
          <p:cNvSpPr>
            <a:spLocks noChangeShapeType="1"/>
          </p:cNvSpPr>
          <p:nvPr/>
        </p:nvSpPr>
        <p:spPr bwMode="auto">
          <a:xfrm>
            <a:off x="4932363" y="2057400"/>
            <a:ext cx="0" cy="228600"/>
          </a:xfrm>
          <a:prstGeom prst="line">
            <a:avLst/>
          </a:prstGeom>
          <a:noFill/>
          <a:ln w="9525">
            <a:solidFill>
              <a:schemeClr val="tx1"/>
            </a:solidFill>
            <a:round/>
            <a:headEnd/>
            <a:tailEnd/>
          </a:ln>
        </p:spPr>
        <p:txBody>
          <a:bodyPr/>
          <a:lstStyle/>
          <a:p>
            <a:endParaRPr lang="fa-IR"/>
          </a:p>
        </p:txBody>
      </p:sp>
      <p:sp>
        <p:nvSpPr>
          <p:cNvPr id="60433" name="Line 17"/>
          <p:cNvSpPr>
            <a:spLocks noChangeShapeType="1"/>
          </p:cNvSpPr>
          <p:nvPr/>
        </p:nvSpPr>
        <p:spPr bwMode="auto">
          <a:xfrm>
            <a:off x="4953000" y="2057400"/>
            <a:ext cx="2139950" cy="3175"/>
          </a:xfrm>
          <a:prstGeom prst="line">
            <a:avLst/>
          </a:prstGeom>
          <a:noFill/>
          <a:ln w="9525">
            <a:solidFill>
              <a:schemeClr val="tx1"/>
            </a:solidFill>
            <a:round/>
            <a:headEnd/>
            <a:tailEnd/>
          </a:ln>
        </p:spPr>
        <p:txBody>
          <a:bodyPr/>
          <a:lstStyle/>
          <a:p>
            <a:endParaRPr lang="fa-IR"/>
          </a:p>
        </p:txBody>
      </p:sp>
      <p:sp>
        <p:nvSpPr>
          <p:cNvPr id="60434" name="Line 18"/>
          <p:cNvSpPr>
            <a:spLocks noChangeShapeType="1"/>
          </p:cNvSpPr>
          <p:nvPr/>
        </p:nvSpPr>
        <p:spPr bwMode="auto">
          <a:xfrm>
            <a:off x="7099300" y="2057400"/>
            <a:ext cx="0" cy="228600"/>
          </a:xfrm>
          <a:prstGeom prst="line">
            <a:avLst/>
          </a:prstGeom>
          <a:noFill/>
          <a:ln w="9525">
            <a:solidFill>
              <a:schemeClr val="tx1"/>
            </a:solidFill>
            <a:round/>
            <a:headEnd/>
            <a:tailEnd/>
          </a:ln>
        </p:spPr>
        <p:txBody>
          <a:bodyPr/>
          <a:lstStyle/>
          <a:p>
            <a:endParaRPr lang="fa-IR"/>
          </a:p>
        </p:txBody>
      </p:sp>
      <p:sp>
        <p:nvSpPr>
          <p:cNvPr id="60435" name="Line 20"/>
          <p:cNvSpPr>
            <a:spLocks noChangeShapeType="1"/>
          </p:cNvSpPr>
          <p:nvPr/>
        </p:nvSpPr>
        <p:spPr bwMode="auto">
          <a:xfrm flipH="1">
            <a:off x="1981200" y="3308350"/>
            <a:ext cx="142875" cy="577850"/>
          </a:xfrm>
          <a:prstGeom prst="line">
            <a:avLst/>
          </a:prstGeom>
          <a:noFill/>
          <a:ln w="9525">
            <a:solidFill>
              <a:schemeClr val="tx1"/>
            </a:solidFill>
            <a:round/>
            <a:headEnd/>
            <a:tailEnd/>
          </a:ln>
        </p:spPr>
        <p:txBody>
          <a:bodyPr/>
          <a:lstStyle/>
          <a:p>
            <a:endParaRPr lang="fa-IR"/>
          </a:p>
        </p:txBody>
      </p:sp>
      <p:sp>
        <p:nvSpPr>
          <p:cNvPr id="60436" name="Line 21"/>
          <p:cNvSpPr>
            <a:spLocks noChangeShapeType="1"/>
          </p:cNvSpPr>
          <p:nvPr/>
        </p:nvSpPr>
        <p:spPr bwMode="auto">
          <a:xfrm>
            <a:off x="2195513" y="3276600"/>
            <a:ext cx="1601787" cy="685800"/>
          </a:xfrm>
          <a:prstGeom prst="line">
            <a:avLst/>
          </a:prstGeom>
          <a:noFill/>
          <a:ln w="9525">
            <a:solidFill>
              <a:schemeClr val="tx1"/>
            </a:solidFill>
            <a:round/>
            <a:headEnd/>
            <a:tailEnd/>
          </a:ln>
        </p:spPr>
        <p:txBody>
          <a:bodyPr/>
          <a:lstStyle/>
          <a:p>
            <a:endParaRPr lang="fa-IR"/>
          </a:p>
        </p:txBody>
      </p:sp>
      <p:sp>
        <p:nvSpPr>
          <p:cNvPr id="60437" name="Line 26"/>
          <p:cNvSpPr>
            <a:spLocks noChangeShapeType="1"/>
          </p:cNvSpPr>
          <p:nvPr/>
        </p:nvSpPr>
        <p:spPr bwMode="auto">
          <a:xfrm>
            <a:off x="7099300" y="3200400"/>
            <a:ext cx="742950" cy="349250"/>
          </a:xfrm>
          <a:prstGeom prst="line">
            <a:avLst/>
          </a:prstGeom>
          <a:noFill/>
          <a:ln w="9525">
            <a:solidFill>
              <a:schemeClr val="tx1"/>
            </a:solidFill>
            <a:round/>
            <a:headEnd/>
            <a:tailEnd/>
          </a:ln>
        </p:spPr>
        <p:txBody>
          <a:bodyPr/>
          <a:lstStyle/>
          <a:p>
            <a:endParaRPr lang="fa-IR"/>
          </a:p>
        </p:txBody>
      </p:sp>
      <p:sp>
        <p:nvSpPr>
          <p:cNvPr id="60438" name="Text Box 29"/>
          <p:cNvSpPr txBox="1">
            <a:spLocks noChangeArrowheads="1"/>
          </p:cNvSpPr>
          <p:nvPr/>
        </p:nvSpPr>
        <p:spPr bwMode="auto">
          <a:xfrm>
            <a:off x="6769100" y="6115050"/>
            <a:ext cx="1630363" cy="338138"/>
          </a:xfrm>
          <a:prstGeom prst="rect">
            <a:avLst/>
          </a:prstGeom>
          <a:solidFill>
            <a:srgbClr val="FF5050"/>
          </a:solidFill>
          <a:ln w="12700" cap="sq">
            <a:solidFill>
              <a:schemeClr val="bg2"/>
            </a:solidFill>
            <a:miter lim="800000"/>
            <a:headEnd type="none" w="sm" len="sm"/>
            <a:tailEnd type="none" w="sm" len="sm"/>
          </a:ln>
        </p:spPr>
        <p:txBody>
          <a:bodyPr>
            <a:spAutoFit/>
          </a:bodyPr>
          <a:lstStyle/>
          <a:p>
            <a:pPr algn="ctr" rtl="1">
              <a:spcBef>
                <a:spcPct val="50000"/>
              </a:spcBef>
            </a:pPr>
            <a:r>
              <a:rPr lang="fa-IR" sz="1600">
                <a:latin typeface="Times New Roman" pitchFamily="18" charset="0"/>
                <a:cs typeface="B Mitra" pitchFamily="2" charset="-78"/>
              </a:rPr>
              <a:t>پرسنل (مميزان )</a:t>
            </a:r>
            <a:endParaRPr lang="en-US" sz="1600">
              <a:latin typeface="Times New Roman" pitchFamily="18" charset="0"/>
              <a:cs typeface="B Mitra" pitchFamily="2" charset="-78"/>
            </a:endParaRPr>
          </a:p>
        </p:txBody>
      </p:sp>
      <p:sp>
        <p:nvSpPr>
          <p:cNvPr id="60439" name="Text Box 30"/>
          <p:cNvSpPr txBox="1">
            <a:spLocks noChangeArrowheads="1"/>
          </p:cNvSpPr>
          <p:nvPr/>
        </p:nvSpPr>
        <p:spPr bwMode="auto">
          <a:xfrm>
            <a:off x="4870450" y="6100763"/>
            <a:ext cx="1733550" cy="338137"/>
          </a:xfrm>
          <a:prstGeom prst="rect">
            <a:avLst/>
          </a:prstGeom>
          <a:solidFill>
            <a:srgbClr val="FF5050"/>
          </a:solidFill>
          <a:ln w="12700" cap="sq">
            <a:solidFill>
              <a:schemeClr val="bg2"/>
            </a:solidFill>
            <a:miter lim="800000"/>
            <a:headEnd type="none" w="sm" len="sm"/>
            <a:tailEnd type="none" w="sm" len="sm"/>
          </a:ln>
        </p:spPr>
        <p:txBody>
          <a:bodyPr>
            <a:spAutoFit/>
          </a:bodyPr>
          <a:lstStyle/>
          <a:p>
            <a:pPr algn="ctr" rtl="1">
              <a:spcBef>
                <a:spcPct val="50000"/>
              </a:spcBef>
            </a:pPr>
            <a:r>
              <a:rPr lang="fa-IR" sz="1600">
                <a:latin typeface="Times New Roman" pitchFamily="18" charset="0"/>
                <a:cs typeface="B Mitra" pitchFamily="2" charset="-78"/>
              </a:rPr>
              <a:t>سيستم‌هاي مديريتي</a:t>
            </a:r>
            <a:endParaRPr lang="en-US" sz="1600">
              <a:latin typeface="Times New Roman" pitchFamily="18" charset="0"/>
              <a:cs typeface="B Mitra" pitchFamily="2" charset="-78"/>
            </a:endParaRPr>
          </a:p>
        </p:txBody>
      </p:sp>
      <p:sp>
        <p:nvSpPr>
          <p:cNvPr id="60440" name="Text Box 31"/>
          <p:cNvSpPr txBox="1">
            <a:spLocks noChangeArrowheads="1"/>
          </p:cNvSpPr>
          <p:nvPr/>
        </p:nvSpPr>
        <p:spPr bwMode="auto">
          <a:xfrm>
            <a:off x="2393950" y="6100763"/>
            <a:ext cx="2228850" cy="338137"/>
          </a:xfrm>
          <a:prstGeom prst="rect">
            <a:avLst/>
          </a:prstGeom>
          <a:solidFill>
            <a:srgbClr val="FF5050"/>
          </a:solidFill>
          <a:ln w="12700" cap="sq">
            <a:solidFill>
              <a:schemeClr val="bg2"/>
            </a:solidFill>
            <a:miter lim="800000"/>
            <a:headEnd type="none" w="sm" len="sm"/>
            <a:tailEnd type="none" w="sm" len="sm"/>
          </a:ln>
        </p:spPr>
        <p:txBody>
          <a:bodyPr>
            <a:spAutoFit/>
          </a:bodyPr>
          <a:lstStyle/>
          <a:p>
            <a:pPr algn="ctr" rtl="1">
              <a:spcBef>
                <a:spcPct val="50000"/>
              </a:spcBef>
            </a:pPr>
            <a:r>
              <a:rPr lang="fa-IR" sz="1600">
                <a:latin typeface="Times New Roman" pitchFamily="18" charset="0"/>
                <a:cs typeface="B Mitra" pitchFamily="2" charset="-78"/>
              </a:rPr>
              <a:t>موسسات آموزشي مميزي</a:t>
            </a:r>
            <a:endParaRPr lang="en-US" sz="1600">
              <a:latin typeface="Times New Roman" pitchFamily="18" charset="0"/>
              <a:cs typeface="B Mitra" pitchFamily="2" charset="-78"/>
            </a:endParaRPr>
          </a:p>
        </p:txBody>
      </p:sp>
      <p:sp>
        <p:nvSpPr>
          <p:cNvPr id="60441" name="Text Box 32"/>
          <p:cNvSpPr txBox="1">
            <a:spLocks noChangeArrowheads="1"/>
          </p:cNvSpPr>
          <p:nvPr/>
        </p:nvSpPr>
        <p:spPr bwMode="auto">
          <a:xfrm>
            <a:off x="2311400" y="5257800"/>
            <a:ext cx="1733550" cy="338138"/>
          </a:xfrm>
          <a:prstGeom prst="rect">
            <a:avLst/>
          </a:prstGeom>
          <a:solidFill>
            <a:srgbClr val="92D050"/>
          </a:solidFill>
          <a:ln w="12700" cap="sq">
            <a:solidFill>
              <a:schemeClr val="bg2"/>
            </a:solidFill>
            <a:miter lim="800000"/>
            <a:headEnd type="none" w="sm" len="sm"/>
            <a:tailEnd type="none" w="sm" len="sm"/>
          </a:ln>
        </p:spPr>
        <p:txBody>
          <a:bodyPr>
            <a:spAutoFit/>
          </a:bodyPr>
          <a:lstStyle/>
          <a:p>
            <a:pPr algn="ctr" rtl="1">
              <a:spcBef>
                <a:spcPct val="50000"/>
              </a:spcBef>
            </a:pPr>
            <a:r>
              <a:rPr lang="fa-IR" sz="1600">
                <a:latin typeface="Times New Roman" pitchFamily="18" charset="0"/>
                <a:cs typeface="B Mitra" pitchFamily="2" charset="-78"/>
              </a:rPr>
              <a:t>آزمايشگاه</a:t>
            </a:r>
            <a:endParaRPr lang="en-US" sz="1600">
              <a:latin typeface="Times New Roman" pitchFamily="18" charset="0"/>
              <a:cs typeface="B Mitra" pitchFamily="2" charset="-78"/>
            </a:endParaRPr>
          </a:p>
        </p:txBody>
      </p:sp>
      <p:sp>
        <p:nvSpPr>
          <p:cNvPr id="60442" name="Text Box 33"/>
          <p:cNvSpPr txBox="1">
            <a:spLocks noChangeArrowheads="1"/>
          </p:cNvSpPr>
          <p:nvPr/>
        </p:nvSpPr>
        <p:spPr bwMode="auto">
          <a:xfrm>
            <a:off x="4540250" y="5137150"/>
            <a:ext cx="1733550" cy="584200"/>
          </a:xfrm>
          <a:prstGeom prst="rect">
            <a:avLst/>
          </a:prstGeom>
          <a:solidFill>
            <a:srgbClr val="92D050"/>
          </a:solidFill>
          <a:ln w="12700" cap="sq">
            <a:solidFill>
              <a:schemeClr val="bg2"/>
            </a:solidFill>
            <a:miter lim="800000"/>
            <a:headEnd type="none" w="sm" len="sm"/>
            <a:tailEnd type="none" w="sm" len="sm"/>
          </a:ln>
        </p:spPr>
        <p:txBody>
          <a:bodyPr>
            <a:spAutoFit/>
          </a:bodyPr>
          <a:lstStyle/>
          <a:p>
            <a:pPr algn="ctr" rtl="1">
              <a:spcBef>
                <a:spcPct val="50000"/>
              </a:spcBef>
            </a:pPr>
            <a:r>
              <a:rPr lang="fa-IR" sz="1600">
                <a:latin typeface="Times New Roman" pitchFamily="18" charset="0"/>
                <a:cs typeface="B Mitra" pitchFamily="2" charset="-78"/>
              </a:rPr>
              <a:t>مراکز صدور گواهي </a:t>
            </a:r>
            <a:r>
              <a:rPr lang="en-US" sz="1600">
                <a:latin typeface="Times New Roman" pitchFamily="18" charset="0"/>
                <a:cs typeface="B Mitra" pitchFamily="2" charset="-78"/>
              </a:rPr>
              <a:t>(CBs)</a:t>
            </a:r>
          </a:p>
        </p:txBody>
      </p:sp>
      <p:sp>
        <p:nvSpPr>
          <p:cNvPr id="60443" name="Text Box 34"/>
          <p:cNvSpPr txBox="1">
            <a:spLocks noChangeArrowheads="1"/>
          </p:cNvSpPr>
          <p:nvPr/>
        </p:nvSpPr>
        <p:spPr bwMode="auto">
          <a:xfrm>
            <a:off x="6604000" y="5259388"/>
            <a:ext cx="1733550" cy="338137"/>
          </a:xfrm>
          <a:prstGeom prst="rect">
            <a:avLst/>
          </a:prstGeom>
          <a:solidFill>
            <a:srgbClr val="92D050"/>
          </a:solidFill>
          <a:ln w="12700" cap="sq">
            <a:solidFill>
              <a:schemeClr val="bg2"/>
            </a:solidFill>
            <a:miter lim="800000"/>
            <a:headEnd type="none" w="sm" len="sm"/>
            <a:tailEnd type="none" w="sm" len="sm"/>
          </a:ln>
        </p:spPr>
        <p:txBody>
          <a:bodyPr>
            <a:spAutoFit/>
          </a:bodyPr>
          <a:lstStyle/>
          <a:p>
            <a:pPr algn="ctr" rtl="1">
              <a:spcBef>
                <a:spcPct val="50000"/>
              </a:spcBef>
            </a:pPr>
            <a:r>
              <a:rPr lang="fa-IR" sz="1600">
                <a:latin typeface="Times New Roman" pitchFamily="18" charset="0"/>
                <a:cs typeface="B Mitra" pitchFamily="2" charset="-78"/>
              </a:rPr>
              <a:t>مراکز بازرسي</a:t>
            </a:r>
            <a:endParaRPr lang="en-US" sz="1600">
              <a:latin typeface="Times New Roman" pitchFamily="18" charset="0"/>
              <a:cs typeface="B Mitra" pitchFamily="2" charset="-78"/>
            </a:endParaRPr>
          </a:p>
        </p:txBody>
      </p:sp>
      <p:sp>
        <p:nvSpPr>
          <p:cNvPr id="60444" name="Line 35"/>
          <p:cNvSpPr>
            <a:spLocks noChangeShapeType="1"/>
          </p:cNvSpPr>
          <p:nvPr/>
        </p:nvSpPr>
        <p:spPr bwMode="auto">
          <a:xfrm flipH="1">
            <a:off x="3632200" y="5719763"/>
            <a:ext cx="1733550" cy="381000"/>
          </a:xfrm>
          <a:prstGeom prst="line">
            <a:avLst/>
          </a:prstGeom>
          <a:noFill/>
          <a:ln w="12700" cap="sq">
            <a:solidFill>
              <a:schemeClr val="tx1"/>
            </a:solidFill>
            <a:miter lim="800000"/>
            <a:headEnd type="none" w="sm" len="sm"/>
            <a:tailEnd type="none" w="sm" len="sm"/>
          </a:ln>
        </p:spPr>
        <p:txBody>
          <a:bodyPr wrap="none"/>
          <a:lstStyle/>
          <a:p>
            <a:endParaRPr lang="fa-IR"/>
          </a:p>
        </p:txBody>
      </p:sp>
      <p:sp>
        <p:nvSpPr>
          <p:cNvPr id="60445" name="Line 36"/>
          <p:cNvSpPr>
            <a:spLocks noChangeShapeType="1"/>
          </p:cNvSpPr>
          <p:nvPr/>
        </p:nvSpPr>
        <p:spPr bwMode="auto">
          <a:xfrm flipH="1" flipV="1">
            <a:off x="5365750" y="5719763"/>
            <a:ext cx="247650" cy="381000"/>
          </a:xfrm>
          <a:prstGeom prst="line">
            <a:avLst/>
          </a:prstGeom>
          <a:noFill/>
          <a:ln w="12700" cap="sq">
            <a:solidFill>
              <a:schemeClr val="tx1"/>
            </a:solidFill>
            <a:miter lim="800000"/>
            <a:headEnd type="none" w="sm" len="sm"/>
            <a:tailEnd type="none" w="sm" len="sm"/>
          </a:ln>
        </p:spPr>
        <p:txBody>
          <a:bodyPr wrap="none"/>
          <a:lstStyle/>
          <a:p>
            <a:endParaRPr lang="fa-IR"/>
          </a:p>
        </p:txBody>
      </p:sp>
      <p:sp>
        <p:nvSpPr>
          <p:cNvPr id="60446" name="Line 37"/>
          <p:cNvSpPr>
            <a:spLocks noChangeShapeType="1"/>
          </p:cNvSpPr>
          <p:nvPr/>
        </p:nvSpPr>
        <p:spPr bwMode="auto">
          <a:xfrm flipH="1" flipV="1">
            <a:off x="5364163" y="5719763"/>
            <a:ext cx="2063750" cy="381000"/>
          </a:xfrm>
          <a:prstGeom prst="line">
            <a:avLst/>
          </a:prstGeom>
          <a:noFill/>
          <a:ln w="12700" cap="sq">
            <a:solidFill>
              <a:schemeClr val="tx1"/>
            </a:solidFill>
            <a:miter lim="800000"/>
            <a:headEnd type="none" w="sm" len="sm"/>
            <a:tailEnd type="none" w="sm" len="sm"/>
          </a:ln>
        </p:spPr>
        <p:txBody>
          <a:bodyPr wrap="none"/>
          <a:lstStyle/>
          <a:p>
            <a:endParaRPr lang="fa-IR"/>
          </a:p>
        </p:txBody>
      </p:sp>
      <p:sp>
        <p:nvSpPr>
          <p:cNvPr id="60447" name="Line 38"/>
          <p:cNvSpPr>
            <a:spLocks noChangeShapeType="1"/>
          </p:cNvSpPr>
          <p:nvPr/>
        </p:nvSpPr>
        <p:spPr bwMode="auto">
          <a:xfrm>
            <a:off x="5448300" y="4648200"/>
            <a:ext cx="0" cy="381000"/>
          </a:xfrm>
          <a:prstGeom prst="line">
            <a:avLst/>
          </a:prstGeom>
          <a:noFill/>
          <a:ln w="12700">
            <a:solidFill>
              <a:schemeClr val="tx1"/>
            </a:solidFill>
            <a:prstDash val="dash"/>
            <a:miter lim="800000"/>
            <a:headEnd type="none" w="sm" len="sm"/>
            <a:tailEnd type="none" w="sm" len="sm"/>
          </a:ln>
        </p:spPr>
        <p:txBody>
          <a:bodyPr wrap="none"/>
          <a:lstStyle/>
          <a:p>
            <a:endParaRPr lang="fa-IR"/>
          </a:p>
        </p:txBody>
      </p:sp>
      <p:sp>
        <p:nvSpPr>
          <p:cNvPr id="60448" name="AutoShape 39"/>
          <p:cNvSpPr>
            <a:spLocks noChangeArrowheads="1"/>
          </p:cNvSpPr>
          <p:nvPr/>
        </p:nvSpPr>
        <p:spPr bwMode="auto">
          <a:xfrm rot="-5400000">
            <a:off x="496888" y="446087"/>
            <a:ext cx="914400" cy="1908175"/>
          </a:xfrm>
          <a:prstGeom prst="downArrow">
            <a:avLst>
              <a:gd name="adj1" fmla="val 50000"/>
              <a:gd name="adj2" fmla="val 58691"/>
            </a:avLst>
          </a:prstGeom>
          <a:solidFill>
            <a:srgbClr val="FF9900"/>
          </a:solidFill>
          <a:ln w="12700">
            <a:solidFill>
              <a:schemeClr val="bg2"/>
            </a:solidFill>
            <a:miter lim="800000"/>
            <a:headEnd type="none" w="sm" len="sm"/>
            <a:tailEnd type="none" w="sm" len="sm"/>
          </a:ln>
        </p:spPr>
        <p:txBody>
          <a:bodyPr vert="eaVert" wrap="none" anchor="ctr"/>
          <a:lstStyle/>
          <a:p>
            <a:pPr algn="ctr" rtl="1"/>
            <a:r>
              <a:rPr lang="en-US" sz="1600">
                <a:latin typeface="Times New Roman" pitchFamily="18" charset="0"/>
                <a:cs typeface="B Mitra" pitchFamily="2" charset="-78"/>
              </a:rPr>
              <a:t>AB</a:t>
            </a:r>
            <a:r>
              <a:rPr lang="fa-IR" sz="1600">
                <a:latin typeface="Times New Roman" pitchFamily="18" charset="0"/>
                <a:cs typeface="B Mitra" pitchFamily="2" charset="-78"/>
              </a:rPr>
              <a:t> در سطح بين المللي</a:t>
            </a:r>
            <a:endParaRPr lang="en-US" sz="1600">
              <a:latin typeface="Times New Roman" pitchFamily="18" charset="0"/>
              <a:cs typeface="B Mitra" pitchFamily="2" charset="-78"/>
            </a:endParaRPr>
          </a:p>
        </p:txBody>
      </p:sp>
      <p:sp>
        <p:nvSpPr>
          <p:cNvPr id="60449" name="AutoShape 40"/>
          <p:cNvSpPr>
            <a:spLocks noChangeArrowheads="1"/>
          </p:cNvSpPr>
          <p:nvPr/>
        </p:nvSpPr>
        <p:spPr bwMode="auto">
          <a:xfrm rot="-5400000">
            <a:off x="127000" y="2082800"/>
            <a:ext cx="1066800" cy="1320800"/>
          </a:xfrm>
          <a:prstGeom prst="downArrow">
            <a:avLst>
              <a:gd name="adj1" fmla="val 50000"/>
              <a:gd name="adj2" fmla="val 29021"/>
            </a:avLst>
          </a:prstGeom>
          <a:solidFill>
            <a:srgbClr val="FF9900"/>
          </a:solidFill>
          <a:ln w="12700">
            <a:solidFill>
              <a:schemeClr val="bg2"/>
            </a:solidFill>
            <a:miter lim="800000"/>
            <a:headEnd type="none" w="sm" len="sm"/>
            <a:tailEnd type="none" w="sm" len="sm"/>
          </a:ln>
        </p:spPr>
        <p:txBody>
          <a:bodyPr vert="eaVert" wrap="none" anchor="ctr"/>
          <a:lstStyle/>
          <a:p>
            <a:pPr algn="ctr" rtl="1"/>
            <a:r>
              <a:rPr lang="en-US" sz="1600">
                <a:latin typeface="Times New Roman" pitchFamily="18" charset="0"/>
                <a:cs typeface="B Mitra" pitchFamily="2" charset="-78"/>
              </a:rPr>
              <a:t>AB</a:t>
            </a:r>
            <a:r>
              <a:rPr lang="fa-IR" sz="1600">
                <a:latin typeface="Times New Roman" pitchFamily="18" charset="0"/>
                <a:cs typeface="B Mitra" pitchFamily="2" charset="-78"/>
              </a:rPr>
              <a:t> در سطح</a:t>
            </a:r>
          </a:p>
          <a:p>
            <a:pPr algn="ctr" rtl="1"/>
            <a:r>
              <a:rPr lang="fa-IR" sz="1600">
                <a:latin typeface="Times New Roman" pitchFamily="18" charset="0"/>
                <a:cs typeface="B Mitra" pitchFamily="2" charset="-78"/>
              </a:rPr>
              <a:t> منطقه‌اي</a:t>
            </a:r>
            <a:endParaRPr lang="en-US" sz="1600">
              <a:latin typeface="Times New Roman" pitchFamily="18" charset="0"/>
              <a:cs typeface="B Mitra" pitchFamily="2" charset="-78"/>
            </a:endParaRPr>
          </a:p>
        </p:txBody>
      </p:sp>
      <p:sp>
        <p:nvSpPr>
          <p:cNvPr id="60450" name="AutoShape 41"/>
          <p:cNvSpPr>
            <a:spLocks noChangeArrowheads="1"/>
          </p:cNvSpPr>
          <p:nvPr/>
        </p:nvSpPr>
        <p:spPr bwMode="auto">
          <a:xfrm rot="-5400000">
            <a:off x="-34925" y="3768725"/>
            <a:ext cx="1143000" cy="1073150"/>
          </a:xfrm>
          <a:prstGeom prst="downArrow">
            <a:avLst>
              <a:gd name="adj1" fmla="val 50000"/>
              <a:gd name="adj2" fmla="val 25000"/>
            </a:avLst>
          </a:prstGeom>
          <a:solidFill>
            <a:srgbClr val="FF9900"/>
          </a:solidFill>
          <a:ln w="12700">
            <a:solidFill>
              <a:schemeClr val="bg2"/>
            </a:solidFill>
            <a:miter lim="800000"/>
            <a:headEnd type="none" w="sm" len="sm"/>
            <a:tailEnd type="none" w="sm" len="sm"/>
          </a:ln>
        </p:spPr>
        <p:txBody>
          <a:bodyPr vert="eaVert" wrap="none" anchor="ctr"/>
          <a:lstStyle/>
          <a:p>
            <a:pPr algn="ctr" rtl="1"/>
            <a:r>
              <a:rPr lang="en-US" sz="1600">
                <a:latin typeface="Times New Roman" pitchFamily="18" charset="0"/>
                <a:cs typeface="B Mitra" pitchFamily="2" charset="-78"/>
              </a:rPr>
              <a:t>AB</a:t>
            </a:r>
            <a:r>
              <a:rPr lang="fa-IR" sz="1600">
                <a:latin typeface="Times New Roman" pitchFamily="18" charset="0"/>
                <a:cs typeface="B Mitra" pitchFamily="2" charset="-78"/>
              </a:rPr>
              <a:t> در سطح</a:t>
            </a:r>
          </a:p>
          <a:p>
            <a:pPr algn="ctr" rtl="1"/>
            <a:r>
              <a:rPr lang="fa-IR" sz="1600">
                <a:latin typeface="Times New Roman" pitchFamily="18" charset="0"/>
                <a:cs typeface="B Mitra" pitchFamily="2" charset="-78"/>
              </a:rPr>
              <a:t> ملي</a:t>
            </a:r>
            <a:endParaRPr lang="en-US" sz="1600">
              <a:latin typeface="Times New Roman" pitchFamily="18" charset="0"/>
              <a:cs typeface="B Mitra" pitchFamily="2" charset="-78"/>
            </a:endParaRPr>
          </a:p>
        </p:txBody>
      </p:sp>
      <p:sp>
        <p:nvSpPr>
          <p:cNvPr id="60451" name="Line 43"/>
          <p:cNvSpPr>
            <a:spLocks noChangeShapeType="1"/>
          </p:cNvSpPr>
          <p:nvPr/>
        </p:nvSpPr>
        <p:spPr bwMode="auto">
          <a:xfrm flipH="1" flipV="1">
            <a:off x="4999038" y="3308350"/>
            <a:ext cx="2100262" cy="577850"/>
          </a:xfrm>
          <a:prstGeom prst="line">
            <a:avLst/>
          </a:prstGeom>
          <a:noFill/>
          <a:ln w="12700" cap="sq">
            <a:solidFill>
              <a:schemeClr val="tx1"/>
            </a:solidFill>
            <a:miter lim="800000"/>
            <a:headEnd type="none" w="sm" len="sm"/>
            <a:tailEnd type="none" w="sm" len="sm"/>
          </a:ln>
        </p:spPr>
        <p:txBody>
          <a:bodyPr wrap="none"/>
          <a:lstStyle/>
          <a:p>
            <a:endParaRPr lang="fa-IR"/>
          </a:p>
        </p:txBody>
      </p:sp>
      <p:sp>
        <p:nvSpPr>
          <p:cNvPr id="60452" name="Line 44"/>
          <p:cNvSpPr>
            <a:spLocks noChangeShapeType="1"/>
          </p:cNvSpPr>
          <p:nvPr/>
        </p:nvSpPr>
        <p:spPr bwMode="auto">
          <a:xfrm>
            <a:off x="1816100" y="4648200"/>
            <a:ext cx="3632200" cy="381000"/>
          </a:xfrm>
          <a:prstGeom prst="line">
            <a:avLst/>
          </a:prstGeom>
          <a:noFill/>
          <a:ln w="12700">
            <a:solidFill>
              <a:schemeClr val="tx1"/>
            </a:solidFill>
            <a:prstDash val="dash"/>
            <a:miter lim="800000"/>
            <a:headEnd type="none" w="sm" len="sm"/>
            <a:tailEnd type="none" w="sm" len="sm"/>
          </a:ln>
        </p:spPr>
        <p:txBody>
          <a:bodyPr wrap="none"/>
          <a:lstStyle/>
          <a:p>
            <a:endParaRPr lang="fa-IR"/>
          </a:p>
        </p:txBody>
      </p:sp>
      <p:sp>
        <p:nvSpPr>
          <p:cNvPr id="60453" name="Line 45"/>
          <p:cNvSpPr>
            <a:spLocks noChangeShapeType="1"/>
          </p:cNvSpPr>
          <p:nvPr/>
        </p:nvSpPr>
        <p:spPr bwMode="auto">
          <a:xfrm>
            <a:off x="3549650" y="4648200"/>
            <a:ext cx="1898650" cy="381000"/>
          </a:xfrm>
          <a:prstGeom prst="line">
            <a:avLst/>
          </a:prstGeom>
          <a:noFill/>
          <a:ln w="12700">
            <a:solidFill>
              <a:schemeClr val="tx1"/>
            </a:solidFill>
            <a:prstDash val="dash"/>
            <a:miter lim="800000"/>
            <a:headEnd type="none" w="sm" len="sm"/>
            <a:tailEnd type="none" w="sm" len="sm"/>
          </a:ln>
        </p:spPr>
        <p:txBody>
          <a:bodyPr wrap="none"/>
          <a:lstStyle/>
          <a:p>
            <a:endParaRPr lang="fa-IR"/>
          </a:p>
        </p:txBody>
      </p:sp>
      <p:sp>
        <p:nvSpPr>
          <p:cNvPr id="60454" name="Line 46"/>
          <p:cNvSpPr>
            <a:spLocks noChangeShapeType="1"/>
          </p:cNvSpPr>
          <p:nvPr/>
        </p:nvSpPr>
        <p:spPr bwMode="auto">
          <a:xfrm flipH="1">
            <a:off x="5448300" y="4581525"/>
            <a:ext cx="1433513" cy="447675"/>
          </a:xfrm>
          <a:prstGeom prst="line">
            <a:avLst/>
          </a:prstGeom>
          <a:noFill/>
          <a:ln w="12700">
            <a:solidFill>
              <a:schemeClr val="tx1"/>
            </a:solidFill>
            <a:prstDash val="dash"/>
            <a:miter lim="800000"/>
            <a:headEnd type="none" w="sm" len="sm"/>
            <a:tailEnd type="none" w="sm" len="sm"/>
          </a:ln>
        </p:spPr>
        <p:txBody>
          <a:bodyPr wrap="none"/>
          <a:lstStyle/>
          <a:p>
            <a:endParaRPr lang="fa-IR"/>
          </a:p>
        </p:txBody>
      </p:sp>
      <p:sp>
        <p:nvSpPr>
          <p:cNvPr id="60455" name="Line 47"/>
          <p:cNvSpPr>
            <a:spLocks noChangeShapeType="1"/>
          </p:cNvSpPr>
          <p:nvPr/>
        </p:nvSpPr>
        <p:spPr bwMode="auto">
          <a:xfrm flipH="1">
            <a:off x="5448300" y="4581525"/>
            <a:ext cx="2292350" cy="447675"/>
          </a:xfrm>
          <a:prstGeom prst="line">
            <a:avLst/>
          </a:prstGeom>
          <a:noFill/>
          <a:ln w="12700">
            <a:solidFill>
              <a:schemeClr val="tx1"/>
            </a:solidFill>
            <a:prstDash val="dash"/>
            <a:miter lim="800000"/>
            <a:headEnd type="none" w="sm" len="sm"/>
            <a:tailEnd type="none" w="sm" len="sm"/>
          </a:ln>
        </p:spPr>
        <p:txBody>
          <a:bodyPr wrap="none"/>
          <a:lstStyle/>
          <a:p>
            <a:endParaRPr lang="fa-IR"/>
          </a:p>
        </p:txBody>
      </p:sp>
      <p:sp>
        <p:nvSpPr>
          <p:cNvPr id="60456" name="AutoShape 48"/>
          <p:cNvSpPr>
            <a:spLocks noChangeArrowheads="1"/>
          </p:cNvSpPr>
          <p:nvPr/>
        </p:nvSpPr>
        <p:spPr bwMode="auto">
          <a:xfrm rot="-5400000">
            <a:off x="47625" y="4905375"/>
            <a:ext cx="1143000" cy="1238250"/>
          </a:xfrm>
          <a:prstGeom prst="downArrow">
            <a:avLst>
              <a:gd name="adj1" fmla="val 50000"/>
              <a:gd name="adj2" fmla="val 25002"/>
            </a:avLst>
          </a:prstGeom>
          <a:solidFill>
            <a:srgbClr val="FF9900"/>
          </a:solidFill>
          <a:ln w="12700">
            <a:solidFill>
              <a:schemeClr val="bg2"/>
            </a:solidFill>
            <a:miter lim="800000"/>
            <a:headEnd type="none" w="sm" len="sm"/>
            <a:tailEnd type="none" w="sm" len="sm"/>
          </a:ln>
        </p:spPr>
        <p:txBody>
          <a:bodyPr vert="eaVert" wrap="none" anchor="ctr"/>
          <a:lstStyle/>
          <a:p>
            <a:pPr algn="ctr" rtl="1"/>
            <a:r>
              <a:rPr lang="en-US" sz="1600">
                <a:latin typeface="Times New Roman" pitchFamily="18" charset="0"/>
                <a:cs typeface="B Mitra" pitchFamily="2" charset="-78"/>
              </a:rPr>
              <a:t>CB</a:t>
            </a:r>
          </a:p>
        </p:txBody>
      </p:sp>
    </p:spTree>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3"/>
          <p:cNvSpPr txBox="1">
            <a:spLocks noChangeArrowheads="1"/>
          </p:cNvSpPr>
          <p:nvPr/>
        </p:nvSpPr>
        <p:spPr bwMode="auto">
          <a:xfrm>
            <a:off x="711200" y="2817813"/>
            <a:ext cx="1470025" cy="396875"/>
          </a:xfrm>
          <a:prstGeom prst="rect">
            <a:avLst/>
          </a:prstGeom>
          <a:noFill/>
          <a:ln w="12700">
            <a:noFill/>
            <a:miter lim="800000"/>
            <a:headEnd type="none" w="sm" len="sm"/>
            <a:tailEnd type="none" w="sm" len="sm"/>
          </a:ln>
        </p:spPr>
        <p:txBody>
          <a:bodyPr>
            <a:spAutoFit/>
          </a:bodyPr>
          <a:lstStyle/>
          <a:p>
            <a:pPr algn="r" defTabSz="762000" rtl="1" eaLnBrk="0" hangingPunct="0">
              <a:spcBef>
                <a:spcPct val="50000"/>
              </a:spcBef>
            </a:pPr>
            <a:r>
              <a:rPr lang="fa-IR" sz="2000">
                <a:latin typeface="Univers 57 Condensed"/>
                <a:cs typeface="B Mitra" pitchFamily="2" charset="-78"/>
              </a:rPr>
              <a:t>سازمان/مشاور</a:t>
            </a:r>
            <a:endParaRPr lang="sv-SE" sz="2000">
              <a:latin typeface="Univers 57 Condensed"/>
              <a:cs typeface="B Mitra" pitchFamily="2" charset="-78"/>
            </a:endParaRPr>
          </a:p>
        </p:txBody>
      </p:sp>
      <p:sp>
        <p:nvSpPr>
          <p:cNvPr id="61443" name="Rectangle 4"/>
          <p:cNvSpPr>
            <a:spLocks noChangeArrowheads="1"/>
          </p:cNvSpPr>
          <p:nvPr/>
        </p:nvSpPr>
        <p:spPr bwMode="auto">
          <a:xfrm>
            <a:off x="3563938" y="2743200"/>
            <a:ext cx="2057400" cy="400050"/>
          </a:xfrm>
          <a:prstGeom prst="rect">
            <a:avLst/>
          </a:prstGeom>
          <a:noFill/>
          <a:ln w="9525">
            <a:noFill/>
            <a:miter lim="800000"/>
            <a:headEnd type="none" w="sm" len="sm"/>
            <a:tailEnd type="none" w="sm" len="sm"/>
          </a:ln>
        </p:spPr>
        <p:txBody>
          <a:bodyPr>
            <a:spAutoFit/>
          </a:bodyPr>
          <a:lstStyle/>
          <a:p>
            <a:pPr algn="r" defTabSz="762000" rtl="1" eaLnBrk="0" hangingPunct="0">
              <a:spcBef>
                <a:spcPct val="50000"/>
              </a:spcBef>
            </a:pPr>
            <a:r>
              <a:rPr lang="fa-IR" sz="2000">
                <a:latin typeface="Univers 57 Condensed"/>
                <a:cs typeface="B Mitra" pitchFamily="2" charset="-78"/>
              </a:rPr>
              <a:t>مركز گواهي دهنده</a:t>
            </a:r>
            <a:endParaRPr lang="sv-SE" sz="2000">
              <a:latin typeface="Univers 57 Condensed"/>
              <a:cs typeface="B Mitra" pitchFamily="2" charset="-78"/>
            </a:endParaRPr>
          </a:p>
        </p:txBody>
      </p:sp>
      <p:sp>
        <p:nvSpPr>
          <p:cNvPr id="61444" name="Text Box 5"/>
          <p:cNvSpPr txBox="1">
            <a:spLocks noChangeArrowheads="1"/>
          </p:cNvSpPr>
          <p:nvPr/>
        </p:nvSpPr>
        <p:spPr bwMode="auto">
          <a:xfrm>
            <a:off x="2141538" y="2711450"/>
            <a:ext cx="1792287" cy="457200"/>
          </a:xfrm>
          <a:prstGeom prst="rect">
            <a:avLst/>
          </a:prstGeom>
          <a:noFill/>
          <a:ln w="12700">
            <a:noFill/>
            <a:miter lim="800000"/>
            <a:headEnd type="none" w="sm" len="sm"/>
            <a:tailEnd type="none" w="sm" len="sm"/>
          </a:ln>
        </p:spPr>
        <p:txBody>
          <a:bodyPr>
            <a:spAutoFit/>
          </a:bodyPr>
          <a:lstStyle/>
          <a:p>
            <a:pPr algn="r" defTabSz="762000" rtl="1" eaLnBrk="0" hangingPunct="0">
              <a:spcBef>
                <a:spcPct val="50000"/>
              </a:spcBef>
            </a:pPr>
            <a:r>
              <a:rPr lang="fa-IR" sz="2400">
                <a:cs typeface="B Mitra" pitchFamily="2" charset="-78"/>
              </a:rPr>
              <a:t>سازمان/مشاور</a:t>
            </a:r>
            <a:endParaRPr lang="sv-SE" sz="2400">
              <a:cs typeface="B Mitra" pitchFamily="2" charset="-78"/>
            </a:endParaRPr>
          </a:p>
        </p:txBody>
      </p:sp>
      <p:grpSp>
        <p:nvGrpSpPr>
          <p:cNvPr id="2" name="Group 6"/>
          <p:cNvGrpSpPr>
            <a:grpSpLocks/>
          </p:cNvGrpSpPr>
          <p:nvPr/>
        </p:nvGrpSpPr>
        <p:grpSpPr bwMode="auto">
          <a:xfrm>
            <a:off x="5875338" y="1303338"/>
            <a:ext cx="2401887" cy="1063625"/>
            <a:chOff x="2682" y="1243"/>
            <a:chExt cx="2038" cy="1117"/>
          </a:xfrm>
        </p:grpSpPr>
        <p:sp>
          <p:nvSpPr>
            <p:cNvPr id="61476" name="Freeform 7"/>
            <p:cNvSpPr>
              <a:spLocks/>
            </p:cNvSpPr>
            <p:nvPr/>
          </p:nvSpPr>
          <p:spPr bwMode="auto">
            <a:xfrm>
              <a:off x="2682" y="1725"/>
              <a:ext cx="620" cy="633"/>
            </a:xfrm>
            <a:custGeom>
              <a:avLst/>
              <a:gdLst>
                <a:gd name="T0" fmla="*/ 544 w 620"/>
                <a:gd name="T1" fmla="*/ 0 h 633"/>
                <a:gd name="T2" fmla="*/ 619 w 620"/>
                <a:gd name="T3" fmla="*/ 76 h 633"/>
                <a:gd name="T4" fmla="*/ 73 w 620"/>
                <a:gd name="T5" fmla="*/ 632 h 633"/>
                <a:gd name="T6" fmla="*/ 0 w 620"/>
                <a:gd name="T7" fmla="*/ 558 h 633"/>
                <a:gd name="T8" fmla="*/ 544 w 620"/>
                <a:gd name="T9" fmla="*/ 0 h 633"/>
                <a:gd name="T10" fmla="*/ 0 60000 65536"/>
                <a:gd name="T11" fmla="*/ 0 60000 65536"/>
                <a:gd name="T12" fmla="*/ 0 60000 65536"/>
                <a:gd name="T13" fmla="*/ 0 60000 65536"/>
                <a:gd name="T14" fmla="*/ 0 60000 65536"/>
                <a:gd name="T15" fmla="*/ 0 w 620"/>
                <a:gd name="T16" fmla="*/ 0 h 633"/>
                <a:gd name="T17" fmla="*/ 620 w 620"/>
                <a:gd name="T18" fmla="*/ 633 h 633"/>
              </a:gdLst>
              <a:ahLst/>
              <a:cxnLst>
                <a:cxn ang="T10">
                  <a:pos x="T0" y="T1"/>
                </a:cxn>
                <a:cxn ang="T11">
                  <a:pos x="T2" y="T3"/>
                </a:cxn>
                <a:cxn ang="T12">
                  <a:pos x="T4" y="T5"/>
                </a:cxn>
                <a:cxn ang="T13">
                  <a:pos x="T6" y="T7"/>
                </a:cxn>
                <a:cxn ang="T14">
                  <a:pos x="T8" y="T9"/>
                </a:cxn>
              </a:cxnLst>
              <a:rect l="T15" t="T16" r="T17" b="T18"/>
              <a:pathLst>
                <a:path w="620" h="633">
                  <a:moveTo>
                    <a:pt x="544" y="0"/>
                  </a:moveTo>
                  <a:lnTo>
                    <a:pt x="619" y="76"/>
                  </a:lnTo>
                  <a:lnTo>
                    <a:pt x="73" y="632"/>
                  </a:lnTo>
                  <a:lnTo>
                    <a:pt x="0" y="558"/>
                  </a:lnTo>
                  <a:lnTo>
                    <a:pt x="544" y="0"/>
                  </a:lnTo>
                </a:path>
              </a:pathLst>
            </a:custGeom>
            <a:solidFill>
              <a:srgbClr val="666633"/>
            </a:solidFill>
            <a:ln w="9525">
              <a:round/>
              <a:headEnd/>
              <a:tailEnd/>
            </a:ln>
            <a:scene3d>
              <a:camera prst="legacyObliqueTopRight"/>
              <a:lightRig rig="legacyFlat3" dir="b"/>
            </a:scene3d>
            <a:sp3d extrusionH="430200" prstMaterial="legacyMatte">
              <a:bevelT w="13500" h="13500" prst="angle"/>
              <a:bevelB w="13500" h="13500" prst="angle"/>
              <a:extrusionClr>
                <a:srgbClr val="666633"/>
              </a:extrusionClr>
            </a:sp3d>
          </p:spPr>
          <p:txBody>
            <a:bodyPr>
              <a:flatTx/>
            </a:bodyPr>
            <a:lstStyle/>
            <a:p>
              <a:endParaRPr lang="fa-IR"/>
            </a:p>
          </p:txBody>
        </p:sp>
        <p:sp>
          <p:nvSpPr>
            <p:cNvPr id="61477" name="Freeform 8"/>
            <p:cNvSpPr>
              <a:spLocks/>
            </p:cNvSpPr>
            <p:nvPr/>
          </p:nvSpPr>
          <p:spPr bwMode="auto">
            <a:xfrm>
              <a:off x="2753" y="1318"/>
              <a:ext cx="1967" cy="1042"/>
            </a:xfrm>
            <a:custGeom>
              <a:avLst/>
              <a:gdLst>
                <a:gd name="T0" fmla="*/ 74 w 1967"/>
                <a:gd name="T1" fmla="*/ 0 h 1042"/>
                <a:gd name="T2" fmla="*/ 1456 w 1967"/>
                <a:gd name="T3" fmla="*/ 0 h 1042"/>
                <a:gd name="T4" fmla="*/ 1966 w 1967"/>
                <a:gd name="T5" fmla="*/ 521 h 1042"/>
                <a:gd name="T6" fmla="*/ 1456 w 1967"/>
                <a:gd name="T7" fmla="*/ 1041 h 1042"/>
                <a:gd name="T8" fmla="*/ 0 w 1967"/>
                <a:gd name="T9" fmla="*/ 1041 h 1042"/>
                <a:gd name="T10" fmla="*/ 546 w 1967"/>
                <a:gd name="T11" fmla="*/ 483 h 1042"/>
                <a:gd name="T12" fmla="*/ 74 w 1967"/>
                <a:gd name="T13" fmla="*/ 0 h 1042"/>
                <a:gd name="T14" fmla="*/ 0 60000 65536"/>
                <a:gd name="T15" fmla="*/ 0 60000 65536"/>
                <a:gd name="T16" fmla="*/ 0 60000 65536"/>
                <a:gd name="T17" fmla="*/ 0 60000 65536"/>
                <a:gd name="T18" fmla="*/ 0 60000 65536"/>
                <a:gd name="T19" fmla="*/ 0 60000 65536"/>
                <a:gd name="T20" fmla="*/ 0 60000 65536"/>
                <a:gd name="T21" fmla="*/ 0 w 1967"/>
                <a:gd name="T22" fmla="*/ 0 h 1042"/>
                <a:gd name="T23" fmla="*/ 1967 w 1967"/>
                <a:gd name="T24" fmla="*/ 1042 h 10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7" h="1042">
                  <a:moveTo>
                    <a:pt x="74" y="0"/>
                  </a:moveTo>
                  <a:lnTo>
                    <a:pt x="1456" y="0"/>
                  </a:lnTo>
                  <a:lnTo>
                    <a:pt x="1966" y="521"/>
                  </a:lnTo>
                  <a:lnTo>
                    <a:pt x="1456" y="1041"/>
                  </a:lnTo>
                  <a:lnTo>
                    <a:pt x="0" y="1041"/>
                  </a:lnTo>
                  <a:lnTo>
                    <a:pt x="546" y="483"/>
                  </a:lnTo>
                  <a:lnTo>
                    <a:pt x="74" y="0"/>
                  </a:lnTo>
                </a:path>
              </a:pathLst>
            </a:custGeom>
            <a:solidFill>
              <a:srgbClr val="666633"/>
            </a:solidFill>
            <a:ln w="9525">
              <a:round/>
              <a:headEnd/>
              <a:tailEnd/>
            </a:ln>
            <a:scene3d>
              <a:camera prst="legacyObliqueTopRight"/>
              <a:lightRig rig="legacyFlat3" dir="b"/>
            </a:scene3d>
            <a:sp3d extrusionH="430200" prstMaterial="legacyMatte">
              <a:bevelT w="13500" h="13500" prst="angle"/>
              <a:bevelB w="13500" h="13500" prst="angle"/>
              <a:extrusionClr>
                <a:srgbClr val="666633"/>
              </a:extrusionClr>
            </a:sp3d>
          </p:spPr>
          <p:txBody>
            <a:bodyPr>
              <a:flatTx/>
            </a:bodyPr>
            <a:lstStyle/>
            <a:p>
              <a:endParaRPr lang="fa-IR"/>
            </a:p>
          </p:txBody>
        </p:sp>
        <p:sp>
          <p:nvSpPr>
            <p:cNvPr id="61478" name="Freeform 9"/>
            <p:cNvSpPr>
              <a:spLocks/>
            </p:cNvSpPr>
            <p:nvPr/>
          </p:nvSpPr>
          <p:spPr bwMode="auto">
            <a:xfrm>
              <a:off x="2753" y="1243"/>
              <a:ext cx="1458" cy="76"/>
            </a:xfrm>
            <a:custGeom>
              <a:avLst/>
              <a:gdLst>
                <a:gd name="T0" fmla="*/ 1457 w 1458"/>
                <a:gd name="T1" fmla="*/ 75 h 76"/>
                <a:gd name="T2" fmla="*/ 1384 w 1458"/>
                <a:gd name="T3" fmla="*/ 0 h 76"/>
                <a:gd name="T4" fmla="*/ 0 w 1458"/>
                <a:gd name="T5" fmla="*/ 0 h 76"/>
                <a:gd name="T6" fmla="*/ 74 w 1458"/>
                <a:gd name="T7" fmla="*/ 75 h 76"/>
                <a:gd name="T8" fmla="*/ 1457 w 1458"/>
                <a:gd name="T9" fmla="*/ 75 h 76"/>
                <a:gd name="T10" fmla="*/ 0 60000 65536"/>
                <a:gd name="T11" fmla="*/ 0 60000 65536"/>
                <a:gd name="T12" fmla="*/ 0 60000 65536"/>
                <a:gd name="T13" fmla="*/ 0 60000 65536"/>
                <a:gd name="T14" fmla="*/ 0 60000 65536"/>
                <a:gd name="T15" fmla="*/ 0 w 1458"/>
                <a:gd name="T16" fmla="*/ 0 h 76"/>
                <a:gd name="T17" fmla="*/ 1458 w 1458"/>
                <a:gd name="T18" fmla="*/ 76 h 76"/>
              </a:gdLst>
              <a:ahLst/>
              <a:cxnLst>
                <a:cxn ang="T10">
                  <a:pos x="T0" y="T1"/>
                </a:cxn>
                <a:cxn ang="T11">
                  <a:pos x="T2" y="T3"/>
                </a:cxn>
                <a:cxn ang="T12">
                  <a:pos x="T4" y="T5"/>
                </a:cxn>
                <a:cxn ang="T13">
                  <a:pos x="T6" y="T7"/>
                </a:cxn>
                <a:cxn ang="T14">
                  <a:pos x="T8" y="T9"/>
                </a:cxn>
              </a:cxnLst>
              <a:rect l="T15" t="T16" r="T17" b="T18"/>
              <a:pathLst>
                <a:path w="1458" h="76">
                  <a:moveTo>
                    <a:pt x="1457" y="75"/>
                  </a:moveTo>
                  <a:lnTo>
                    <a:pt x="1384" y="0"/>
                  </a:lnTo>
                  <a:lnTo>
                    <a:pt x="0" y="0"/>
                  </a:lnTo>
                  <a:lnTo>
                    <a:pt x="74" y="75"/>
                  </a:lnTo>
                  <a:lnTo>
                    <a:pt x="1457" y="75"/>
                  </a:lnTo>
                </a:path>
              </a:pathLst>
            </a:custGeom>
            <a:solidFill>
              <a:srgbClr val="666633"/>
            </a:solidFill>
            <a:ln w="9525">
              <a:round/>
              <a:headEnd/>
              <a:tailEnd/>
            </a:ln>
            <a:scene3d>
              <a:camera prst="legacyObliqueTopRight"/>
              <a:lightRig rig="legacyFlat3" dir="b"/>
            </a:scene3d>
            <a:sp3d extrusionH="430200" prstMaterial="legacyMatte">
              <a:bevelT w="13500" h="13500" prst="angle"/>
              <a:bevelB w="13500" h="13500" prst="angle"/>
              <a:extrusionClr>
                <a:srgbClr val="666633"/>
              </a:extrusionClr>
            </a:sp3d>
          </p:spPr>
          <p:txBody>
            <a:bodyPr>
              <a:flatTx/>
            </a:bodyPr>
            <a:lstStyle/>
            <a:p>
              <a:endParaRPr lang="fa-IR"/>
            </a:p>
          </p:txBody>
        </p:sp>
      </p:grpSp>
      <p:sp>
        <p:nvSpPr>
          <p:cNvPr id="61446" name="Rectangle 10"/>
          <p:cNvSpPr>
            <a:spLocks noChangeArrowheads="1"/>
          </p:cNvSpPr>
          <p:nvPr/>
        </p:nvSpPr>
        <p:spPr bwMode="auto">
          <a:xfrm>
            <a:off x="6516688" y="1270000"/>
            <a:ext cx="1266825" cy="1014413"/>
          </a:xfrm>
          <a:prstGeom prst="rect">
            <a:avLst/>
          </a:prstGeom>
          <a:noFill/>
          <a:ln w="12700">
            <a:noFill/>
            <a:miter lim="800000"/>
            <a:headEnd/>
            <a:tailEnd/>
          </a:ln>
        </p:spPr>
        <p:txBody>
          <a:bodyPr wrap="none" lIns="90488" tIns="44450" rIns="90488" bIns="44450">
            <a:spAutoFit/>
          </a:bodyPr>
          <a:lstStyle/>
          <a:p>
            <a:pPr algn="r" defTabSz="762000" rtl="1" eaLnBrk="0" hangingPunct="0"/>
            <a:r>
              <a:rPr lang="fa-IR" sz="2000">
                <a:solidFill>
                  <a:schemeClr val="bg1"/>
                </a:solidFill>
                <a:latin typeface="Univers 57 Condensed"/>
                <a:cs typeface="B Mitra" pitchFamily="2" charset="-78"/>
              </a:rPr>
              <a:t>مميزي نظارتي </a:t>
            </a:r>
          </a:p>
          <a:p>
            <a:pPr algn="r" defTabSz="762000" rtl="1" eaLnBrk="0" hangingPunct="0"/>
            <a:r>
              <a:rPr lang="fa-IR" sz="2000">
                <a:solidFill>
                  <a:schemeClr val="bg1"/>
                </a:solidFill>
                <a:latin typeface="Univers 57 Condensed"/>
                <a:cs typeface="B Mitra" pitchFamily="2" charset="-78"/>
              </a:rPr>
              <a:t>مميزي مجدد</a:t>
            </a:r>
            <a:endParaRPr lang="en-GB" sz="2000">
              <a:solidFill>
                <a:schemeClr val="bg1"/>
              </a:solidFill>
              <a:latin typeface="Univers 57 Condensed"/>
              <a:cs typeface="B Mitra" pitchFamily="2" charset="-78"/>
            </a:endParaRPr>
          </a:p>
          <a:p>
            <a:pPr algn="r" defTabSz="762000" rtl="1" eaLnBrk="0" hangingPunct="0"/>
            <a:r>
              <a:rPr lang="fa-IR" sz="2000">
                <a:solidFill>
                  <a:schemeClr val="bg1"/>
                </a:solidFill>
                <a:latin typeface="Univers 57 Condensed"/>
                <a:cs typeface="B Mitra" pitchFamily="2" charset="-78"/>
              </a:rPr>
              <a:t>پيگيري و تداوم</a:t>
            </a:r>
            <a:endParaRPr lang="en-GB" sz="2000">
              <a:solidFill>
                <a:schemeClr val="bg1"/>
              </a:solidFill>
              <a:latin typeface="Univers 57 Condensed"/>
              <a:cs typeface="B Mitra" pitchFamily="2" charset="-78"/>
            </a:endParaRPr>
          </a:p>
        </p:txBody>
      </p:sp>
      <p:grpSp>
        <p:nvGrpSpPr>
          <p:cNvPr id="3" name="Group 11"/>
          <p:cNvGrpSpPr>
            <a:grpSpLocks/>
          </p:cNvGrpSpPr>
          <p:nvPr/>
        </p:nvGrpSpPr>
        <p:grpSpPr bwMode="auto">
          <a:xfrm>
            <a:off x="4530725" y="1292225"/>
            <a:ext cx="2065338" cy="1063625"/>
            <a:chOff x="2682" y="1243"/>
            <a:chExt cx="2038" cy="1117"/>
          </a:xfrm>
        </p:grpSpPr>
        <p:sp>
          <p:nvSpPr>
            <p:cNvPr id="61473" name="Freeform 12"/>
            <p:cNvSpPr>
              <a:spLocks/>
            </p:cNvSpPr>
            <p:nvPr/>
          </p:nvSpPr>
          <p:spPr bwMode="auto">
            <a:xfrm>
              <a:off x="2682" y="1725"/>
              <a:ext cx="620" cy="633"/>
            </a:xfrm>
            <a:custGeom>
              <a:avLst/>
              <a:gdLst>
                <a:gd name="T0" fmla="*/ 544 w 620"/>
                <a:gd name="T1" fmla="*/ 0 h 633"/>
                <a:gd name="T2" fmla="*/ 619 w 620"/>
                <a:gd name="T3" fmla="*/ 76 h 633"/>
                <a:gd name="T4" fmla="*/ 73 w 620"/>
                <a:gd name="T5" fmla="*/ 632 h 633"/>
                <a:gd name="T6" fmla="*/ 0 w 620"/>
                <a:gd name="T7" fmla="*/ 558 h 633"/>
                <a:gd name="T8" fmla="*/ 544 w 620"/>
                <a:gd name="T9" fmla="*/ 0 h 633"/>
                <a:gd name="T10" fmla="*/ 0 60000 65536"/>
                <a:gd name="T11" fmla="*/ 0 60000 65536"/>
                <a:gd name="T12" fmla="*/ 0 60000 65536"/>
                <a:gd name="T13" fmla="*/ 0 60000 65536"/>
                <a:gd name="T14" fmla="*/ 0 60000 65536"/>
                <a:gd name="T15" fmla="*/ 0 w 620"/>
                <a:gd name="T16" fmla="*/ 0 h 633"/>
                <a:gd name="T17" fmla="*/ 620 w 620"/>
                <a:gd name="T18" fmla="*/ 633 h 633"/>
              </a:gdLst>
              <a:ahLst/>
              <a:cxnLst>
                <a:cxn ang="T10">
                  <a:pos x="T0" y="T1"/>
                </a:cxn>
                <a:cxn ang="T11">
                  <a:pos x="T2" y="T3"/>
                </a:cxn>
                <a:cxn ang="T12">
                  <a:pos x="T4" y="T5"/>
                </a:cxn>
                <a:cxn ang="T13">
                  <a:pos x="T6" y="T7"/>
                </a:cxn>
                <a:cxn ang="T14">
                  <a:pos x="T8" y="T9"/>
                </a:cxn>
              </a:cxnLst>
              <a:rect l="T15" t="T16" r="T17" b="T18"/>
              <a:pathLst>
                <a:path w="620" h="633">
                  <a:moveTo>
                    <a:pt x="544" y="0"/>
                  </a:moveTo>
                  <a:lnTo>
                    <a:pt x="619" y="76"/>
                  </a:lnTo>
                  <a:lnTo>
                    <a:pt x="73" y="632"/>
                  </a:lnTo>
                  <a:lnTo>
                    <a:pt x="0" y="558"/>
                  </a:lnTo>
                  <a:lnTo>
                    <a:pt x="544" y="0"/>
                  </a:lnTo>
                </a:path>
              </a:pathLst>
            </a:custGeom>
            <a:solidFill>
              <a:srgbClr val="336600"/>
            </a:solidFill>
            <a:ln w="9525">
              <a:round/>
              <a:headEnd/>
              <a:tailEnd/>
            </a:ln>
            <a:scene3d>
              <a:camera prst="legacyObliqueTopRight"/>
              <a:lightRig rig="legacyFlat3" dir="b"/>
            </a:scene3d>
            <a:sp3d extrusionH="430200" prstMaterial="legacyMatte">
              <a:bevelT w="13500" h="13500" prst="angle"/>
              <a:bevelB w="13500" h="13500" prst="angle"/>
              <a:extrusionClr>
                <a:srgbClr val="336600"/>
              </a:extrusionClr>
            </a:sp3d>
          </p:spPr>
          <p:txBody>
            <a:bodyPr>
              <a:flatTx/>
            </a:bodyPr>
            <a:lstStyle/>
            <a:p>
              <a:endParaRPr lang="fa-IR"/>
            </a:p>
          </p:txBody>
        </p:sp>
        <p:sp>
          <p:nvSpPr>
            <p:cNvPr id="61474" name="Freeform 13"/>
            <p:cNvSpPr>
              <a:spLocks/>
            </p:cNvSpPr>
            <p:nvPr/>
          </p:nvSpPr>
          <p:spPr bwMode="auto">
            <a:xfrm>
              <a:off x="2753" y="1318"/>
              <a:ext cx="1967" cy="1042"/>
            </a:xfrm>
            <a:custGeom>
              <a:avLst/>
              <a:gdLst>
                <a:gd name="T0" fmla="*/ 74 w 1967"/>
                <a:gd name="T1" fmla="*/ 0 h 1042"/>
                <a:gd name="T2" fmla="*/ 1456 w 1967"/>
                <a:gd name="T3" fmla="*/ 0 h 1042"/>
                <a:gd name="T4" fmla="*/ 1966 w 1967"/>
                <a:gd name="T5" fmla="*/ 521 h 1042"/>
                <a:gd name="T6" fmla="*/ 1456 w 1967"/>
                <a:gd name="T7" fmla="*/ 1041 h 1042"/>
                <a:gd name="T8" fmla="*/ 0 w 1967"/>
                <a:gd name="T9" fmla="*/ 1041 h 1042"/>
                <a:gd name="T10" fmla="*/ 546 w 1967"/>
                <a:gd name="T11" fmla="*/ 483 h 1042"/>
                <a:gd name="T12" fmla="*/ 74 w 1967"/>
                <a:gd name="T13" fmla="*/ 0 h 1042"/>
                <a:gd name="T14" fmla="*/ 0 60000 65536"/>
                <a:gd name="T15" fmla="*/ 0 60000 65536"/>
                <a:gd name="T16" fmla="*/ 0 60000 65536"/>
                <a:gd name="T17" fmla="*/ 0 60000 65536"/>
                <a:gd name="T18" fmla="*/ 0 60000 65536"/>
                <a:gd name="T19" fmla="*/ 0 60000 65536"/>
                <a:gd name="T20" fmla="*/ 0 60000 65536"/>
                <a:gd name="T21" fmla="*/ 0 w 1967"/>
                <a:gd name="T22" fmla="*/ 0 h 1042"/>
                <a:gd name="T23" fmla="*/ 1967 w 1967"/>
                <a:gd name="T24" fmla="*/ 1042 h 10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7" h="1042">
                  <a:moveTo>
                    <a:pt x="74" y="0"/>
                  </a:moveTo>
                  <a:lnTo>
                    <a:pt x="1456" y="0"/>
                  </a:lnTo>
                  <a:lnTo>
                    <a:pt x="1966" y="521"/>
                  </a:lnTo>
                  <a:lnTo>
                    <a:pt x="1456" y="1041"/>
                  </a:lnTo>
                  <a:lnTo>
                    <a:pt x="0" y="1041"/>
                  </a:lnTo>
                  <a:lnTo>
                    <a:pt x="546" y="483"/>
                  </a:lnTo>
                  <a:lnTo>
                    <a:pt x="74" y="0"/>
                  </a:lnTo>
                </a:path>
              </a:pathLst>
            </a:custGeom>
            <a:solidFill>
              <a:srgbClr val="336600"/>
            </a:solidFill>
            <a:ln w="9525">
              <a:round/>
              <a:headEnd/>
              <a:tailEnd/>
            </a:ln>
            <a:scene3d>
              <a:camera prst="legacyObliqueTopRight"/>
              <a:lightRig rig="legacyFlat3" dir="b"/>
            </a:scene3d>
            <a:sp3d extrusionH="430200" prstMaterial="legacyMatte">
              <a:bevelT w="13500" h="13500" prst="angle"/>
              <a:bevelB w="13500" h="13500" prst="angle"/>
              <a:extrusionClr>
                <a:srgbClr val="336600"/>
              </a:extrusionClr>
            </a:sp3d>
          </p:spPr>
          <p:txBody>
            <a:bodyPr>
              <a:flatTx/>
            </a:bodyPr>
            <a:lstStyle/>
            <a:p>
              <a:endParaRPr lang="fa-IR"/>
            </a:p>
          </p:txBody>
        </p:sp>
        <p:sp>
          <p:nvSpPr>
            <p:cNvPr id="61475" name="Freeform 14"/>
            <p:cNvSpPr>
              <a:spLocks/>
            </p:cNvSpPr>
            <p:nvPr/>
          </p:nvSpPr>
          <p:spPr bwMode="auto">
            <a:xfrm>
              <a:off x="2753" y="1243"/>
              <a:ext cx="1458" cy="76"/>
            </a:xfrm>
            <a:custGeom>
              <a:avLst/>
              <a:gdLst>
                <a:gd name="T0" fmla="*/ 1457 w 1458"/>
                <a:gd name="T1" fmla="*/ 75 h 76"/>
                <a:gd name="T2" fmla="*/ 1384 w 1458"/>
                <a:gd name="T3" fmla="*/ 0 h 76"/>
                <a:gd name="T4" fmla="*/ 0 w 1458"/>
                <a:gd name="T5" fmla="*/ 0 h 76"/>
                <a:gd name="T6" fmla="*/ 74 w 1458"/>
                <a:gd name="T7" fmla="*/ 75 h 76"/>
                <a:gd name="T8" fmla="*/ 1457 w 1458"/>
                <a:gd name="T9" fmla="*/ 75 h 76"/>
                <a:gd name="T10" fmla="*/ 0 60000 65536"/>
                <a:gd name="T11" fmla="*/ 0 60000 65536"/>
                <a:gd name="T12" fmla="*/ 0 60000 65536"/>
                <a:gd name="T13" fmla="*/ 0 60000 65536"/>
                <a:gd name="T14" fmla="*/ 0 60000 65536"/>
                <a:gd name="T15" fmla="*/ 0 w 1458"/>
                <a:gd name="T16" fmla="*/ 0 h 76"/>
                <a:gd name="T17" fmla="*/ 1458 w 1458"/>
                <a:gd name="T18" fmla="*/ 76 h 76"/>
              </a:gdLst>
              <a:ahLst/>
              <a:cxnLst>
                <a:cxn ang="T10">
                  <a:pos x="T0" y="T1"/>
                </a:cxn>
                <a:cxn ang="T11">
                  <a:pos x="T2" y="T3"/>
                </a:cxn>
                <a:cxn ang="T12">
                  <a:pos x="T4" y="T5"/>
                </a:cxn>
                <a:cxn ang="T13">
                  <a:pos x="T6" y="T7"/>
                </a:cxn>
                <a:cxn ang="T14">
                  <a:pos x="T8" y="T9"/>
                </a:cxn>
              </a:cxnLst>
              <a:rect l="T15" t="T16" r="T17" b="T18"/>
              <a:pathLst>
                <a:path w="1458" h="76">
                  <a:moveTo>
                    <a:pt x="1457" y="75"/>
                  </a:moveTo>
                  <a:lnTo>
                    <a:pt x="1384" y="0"/>
                  </a:lnTo>
                  <a:lnTo>
                    <a:pt x="0" y="0"/>
                  </a:lnTo>
                  <a:lnTo>
                    <a:pt x="74" y="75"/>
                  </a:lnTo>
                  <a:lnTo>
                    <a:pt x="1457" y="75"/>
                  </a:lnTo>
                </a:path>
              </a:pathLst>
            </a:custGeom>
            <a:solidFill>
              <a:srgbClr val="336600"/>
            </a:solidFill>
            <a:ln w="9525">
              <a:round/>
              <a:headEnd/>
              <a:tailEnd/>
            </a:ln>
            <a:scene3d>
              <a:camera prst="legacyObliqueTopRight"/>
              <a:lightRig rig="legacyFlat3" dir="b"/>
            </a:scene3d>
            <a:sp3d extrusionH="430200" prstMaterial="legacyMatte">
              <a:bevelT w="13500" h="13500" prst="angle"/>
              <a:bevelB w="13500" h="13500" prst="angle"/>
              <a:extrusionClr>
                <a:srgbClr val="336600"/>
              </a:extrusionClr>
            </a:sp3d>
          </p:spPr>
          <p:txBody>
            <a:bodyPr>
              <a:flatTx/>
            </a:bodyPr>
            <a:lstStyle/>
            <a:p>
              <a:endParaRPr lang="fa-IR"/>
            </a:p>
          </p:txBody>
        </p:sp>
      </p:grpSp>
      <p:sp>
        <p:nvSpPr>
          <p:cNvPr id="61448" name="Rectangle 15"/>
          <p:cNvSpPr>
            <a:spLocks noChangeArrowheads="1"/>
          </p:cNvSpPr>
          <p:nvPr/>
        </p:nvSpPr>
        <p:spPr bwMode="auto">
          <a:xfrm>
            <a:off x="5141913" y="1382713"/>
            <a:ext cx="1285875" cy="828675"/>
          </a:xfrm>
          <a:prstGeom prst="rect">
            <a:avLst/>
          </a:prstGeom>
          <a:noFill/>
          <a:ln w="12700">
            <a:noFill/>
            <a:miter lim="800000"/>
            <a:headEnd/>
            <a:tailEnd/>
          </a:ln>
        </p:spPr>
        <p:txBody>
          <a:bodyPr lIns="90488" tIns="44450" rIns="90488" bIns="44450">
            <a:spAutoFit/>
          </a:bodyPr>
          <a:lstStyle/>
          <a:p>
            <a:pPr algn="ctr" defTabSz="762000" rtl="1" eaLnBrk="0" hangingPunct="0"/>
            <a:r>
              <a:rPr lang="fa-IR" sz="2400">
                <a:solidFill>
                  <a:schemeClr val="bg1"/>
                </a:solidFill>
                <a:cs typeface="B Mitra" pitchFamily="2" charset="-78"/>
              </a:rPr>
              <a:t>مميزي مرحله دوم</a:t>
            </a:r>
            <a:endParaRPr lang="sv-SE" sz="2400">
              <a:solidFill>
                <a:schemeClr val="bg1"/>
              </a:solidFill>
              <a:cs typeface="B Mitra" pitchFamily="2" charset="-78"/>
            </a:endParaRPr>
          </a:p>
        </p:txBody>
      </p:sp>
      <p:grpSp>
        <p:nvGrpSpPr>
          <p:cNvPr id="4" name="Group 16"/>
          <p:cNvGrpSpPr>
            <a:grpSpLocks/>
          </p:cNvGrpSpPr>
          <p:nvPr/>
        </p:nvGrpSpPr>
        <p:grpSpPr bwMode="auto">
          <a:xfrm>
            <a:off x="3233738" y="1292225"/>
            <a:ext cx="2005012" cy="1063625"/>
            <a:chOff x="1285" y="1243"/>
            <a:chExt cx="2133" cy="1117"/>
          </a:xfrm>
        </p:grpSpPr>
        <p:sp>
          <p:nvSpPr>
            <p:cNvPr id="61470" name="Freeform 17"/>
            <p:cNvSpPr>
              <a:spLocks/>
            </p:cNvSpPr>
            <p:nvPr/>
          </p:nvSpPr>
          <p:spPr bwMode="auto">
            <a:xfrm>
              <a:off x="1285" y="1725"/>
              <a:ext cx="649" cy="633"/>
            </a:xfrm>
            <a:custGeom>
              <a:avLst/>
              <a:gdLst>
                <a:gd name="T0" fmla="*/ 570 w 649"/>
                <a:gd name="T1" fmla="*/ 0 h 633"/>
                <a:gd name="T2" fmla="*/ 648 w 649"/>
                <a:gd name="T3" fmla="*/ 76 h 633"/>
                <a:gd name="T4" fmla="*/ 76 w 649"/>
                <a:gd name="T5" fmla="*/ 632 h 633"/>
                <a:gd name="T6" fmla="*/ 0 w 649"/>
                <a:gd name="T7" fmla="*/ 558 h 633"/>
                <a:gd name="T8" fmla="*/ 570 w 649"/>
                <a:gd name="T9" fmla="*/ 0 h 633"/>
                <a:gd name="T10" fmla="*/ 0 60000 65536"/>
                <a:gd name="T11" fmla="*/ 0 60000 65536"/>
                <a:gd name="T12" fmla="*/ 0 60000 65536"/>
                <a:gd name="T13" fmla="*/ 0 60000 65536"/>
                <a:gd name="T14" fmla="*/ 0 60000 65536"/>
                <a:gd name="T15" fmla="*/ 0 w 649"/>
                <a:gd name="T16" fmla="*/ 0 h 633"/>
                <a:gd name="T17" fmla="*/ 649 w 649"/>
                <a:gd name="T18" fmla="*/ 633 h 633"/>
              </a:gdLst>
              <a:ahLst/>
              <a:cxnLst>
                <a:cxn ang="T10">
                  <a:pos x="T0" y="T1"/>
                </a:cxn>
                <a:cxn ang="T11">
                  <a:pos x="T2" y="T3"/>
                </a:cxn>
                <a:cxn ang="T12">
                  <a:pos x="T4" y="T5"/>
                </a:cxn>
                <a:cxn ang="T13">
                  <a:pos x="T6" y="T7"/>
                </a:cxn>
                <a:cxn ang="T14">
                  <a:pos x="T8" y="T9"/>
                </a:cxn>
              </a:cxnLst>
              <a:rect l="T15" t="T16" r="T17" b="T18"/>
              <a:pathLst>
                <a:path w="649" h="633">
                  <a:moveTo>
                    <a:pt x="570" y="0"/>
                  </a:moveTo>
                  <a:lnTo>
                    <a:pt x="648" y="76"/>
                  </a:lnTo>
                  <a:lnTo>
                    <a:pt x="76" y="632"/>
                  </a:lnTo>
                  <a:lnTo>
                    <a:pt x="0" y="558"/>
                  </a:lnTo>
                  <a:lnTo>
                    <a:pt x="570" y="0"/>
                  </a:lnTo>
                </a:path>
              </a:pathLst>
            </a:custGeom>
            <a:solidFill>
              <a:srgbClr val="009900"/>
            </a:solidFill>
            <a:ln w="9525">
              <a:round/>
              <a:headEnd/>
              <a:tailEnd/>
            </a:ln>
            <a:scene3d>
              <a:camera prst="legacyObliqueTopRight"/>
              <a:lightRig rig="legacyFlat3" dir="b"/>
            </a:scene3d>
            <a:sp3d extrusionH="430200" prstMaterial="legacyMatte">
              <a:bevelT w="13500" h="13500" prst="angle"/>
              <a:bevelB w="13500" h="13500" prst="angle"/>
              <a:extrusionClr>
                <a:srgbClr val="009900"/>
              </a:extrusionClr>
            </a:sp3d>
          </p:spPr>
          <p:txBody>
            <a:bodyPr>
              <a:flatTx/>
            </a:bodyPr>
            <a:lstStyle/>
            <a:p>
              <a:endParaRPr lang="fa-IR"/>
            </a:p>
          </p:txBody>
        </p:sp>
        <p:sp>
          <p:nvSpPr>
            <p:cNvPr id="61471" name="Freeform 18"/>
            <p:cNvSpPr>
              <a:spLocks/>
            </p:cNvSpPr>
            <p:nvPr/>
          </p:nvSpPr>
          <p:spPr bwMode="auto">
            <a:xfrm>
              <a:off x="1360" y="1318"/>
              <a:ext cx="2058" cy="1042"/>
            </a:xfrm>
            <a:custGeom>
              <a:avLst/>
              <a:gdLst>
                <a:gd name="T0" fmla="*/ 77 w 2058"/>
                <a:gd name="T1" fmla="*/ 0 h 1042"/>
                <a:gd name="T2" fmla="*/ 1524 w 2058"/>
                <a:gd name="T3" fmla="*/ 0 h 1042"/>
                <a:gd name="T4" fmla="*/ 2057 w 2058"/>
                <a:gd name="T5" fmla="*/ 521 h 1042"/>
                <a:gd name="T6" fmla="*/ 1524 w 2058"/>
                <a:gd name="T7" fmla="*/ 1041 h 1042"/>
                <a:gd name="T8" fmla="*/ 0 w 2058"/>
                <a:gd name="T9" fmla="*/ 1041 h 1042"/>
                <a:gd name="T10" fmla="*/ 571 w 2058"/>
                <a:gd name="T11" fmla="*/ 483 h 1042"/>
                <a:gd name="T12" fmla="*/ 77 w 2058"/>
                <a:gd name="T13" fmla="*/ 0 h 1042"/>
                <a:gd name="T14" fmla="*/ 0 60000 65536"/>
                <a:gd name="T15" fmla="*/ 0 60000 65536"/>
                <a:gd name="T16" fmla="*/ 0 60000 65536"/>
                <a:gd name="T17" fmla="*/ 0 60000 65536"/>
                <a:gd name="T18" fmla="*/ 0 60000 65536"/>
                <a:gd name="T19" fmla="*/ 0 60000 65536"/>
                <a:gd name="T20" fmla="*/ 0 60000 65536"/>
                <a:gd name="T21" fmla="*/ 0 w 2058"/>
                <a:gd name="T22" fmla="*/ 0 h 1042"/>
                <a:gd name="T23" fmla="*/ 2058 w 2058"/>
                <a:gd name="T24" fmla="*/ 1042 h 10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8" h="1042">
                  <a:moveTo>
                    <a:pt x="77" y="0"/>
                  </a:moveTo>
                  <a:lnTo>
                    <a:pt x="1524" y="0"/>
                  </a:lnTo>
                  <a:lnTo>
                    <a:pt x="2057" y="521"/>
                  </a:lnTo>
                  <a:lnTo>
                    <a:pt x="1524" y="1041"/>
                  </a:lnTo>
                  <a:lnTo>
                    <a:pt x="0" y="1041"/>
                  </a:lnTo>
                  <a:lnTo>
                    <a:pt x="571" y="483"/>
                  </a:lnTo>
                  <a:lnTo>
                    <a:pt x="77" y="0"/>
                  </a:lnTo>
                </a:path>
              </a:pathLst>
            </a:custGeom>
            <a:solidFill>
              <a:srgbClr val="009900"/>
            </a:solidFill>
            <a:ln w="9525">
              <a:round/>
              <a:headEnd/>
              <a:tailEnd/>
            </a:ln>
            <a:scene3d>
              <a:camera prst="legacyObliqueTopRight"/>
              <a:lightRig rig="legacyFlat3" dir="b"/>
            </a:scene3d>
            <a:sp3d extrusionH="430200" prstMaterial="legacyMatte">
              <a:bevelT w="13500" h="13500" prst="angle"/>
              <a:bevelB w="13500" h="13500" prst="angle"/>
              <a:extrusionClr>
                <a:srgbClr val="009900"/>
              </a:extrusionClr>
            </a:sp3d>
          </p:spPr>
          <p:txBody>
            <a:bodyPr>
              <a:flatTx/>
            </a:bodyPr>
            <a:lstStyle/>
            <a:p>
              <a:endParaRPr lang="fa-IR"/>
            </a:p>
          </p:txBody>
        </p:sp>
        <p:sp>
          <p:nvSpPr>
            <p:cNvPr id="61472" name="Freeform 19"/>
            <p:cNvSpPr>
              <a:spLocks/>
            </p:cNvSpPr>
            <p:nvPr/>
          </p:nvSpPr>
          <p:spPr bwMode="auto">
            <a:xfrm>
              <a:off x="1360" y="1243"/>
              <a:ext cx="1524" cy="76"/>
            </a:xfrm>
            <a:custGeom>
              <a:avLst/>
              <a:gdLst>
                <a:gd name="T0" fmla="*/ 1523 w 1524"/>
                <a:gd name="T1" fmla="*/ 75 h 76"/>
                <a:gd name="T2" fmla="*/ 1447 w 1524"/>
                <a:gd name="T3" fmla="*/ 0 h 76"/>
                <a:gd name="T4" fmla="*/ 0 w 1524"/>
                <a:gd name="T5" fmla="*/ 0 h 76"/>
                <a:gd name="T6" fmla="*/ 77 w 1524"/>
                <a:gd name="T7" fmla="*/ 75 h 76"/>
                <a:gd name="T8" fmla="*/ 1523 w 1524"/>
                <a:gd name="T9" fmla="*/ 75 h 76"/>
                <a:gd name="T10" fmla="*/ 0 60000 65536"/>
                <a:gd name="T11" fmla="*/ 0 60000 65536"/>
                <a:gd name="T12" fmla="*/ 0 60000 65536"/>
                <a:gd name="T13" fmla="*/ 0 60000 65536"/>
                <a:gd name="T14" fmla="*/ 0 60000 65536"/>
                <a:gd name="T15" fmla="*/ 0 w 1524"/>
                <a:gd name="T16" fmla="*/ 0 h 76"/>
                <a:gd name="T17" fmla="*/ 1524 w 1524"/>
                <a:gd name="T18" fmla="*/ 76 h 76"/>
              </a:gdLst>
              <a:ahLst/>
              <a:cxnLst>
                <a:cxn ang="T10">
                  <a:pos x="T0" y="T1"/>
                </a:cxn>
                <a:cxn ang="T11">
                  <a:pos x="T2" y="T3"/>
                </a:cxn>
                <a:cxn ang="T12">
                  <a:pos x="T4" y="T5"/>
                </a:cxn>
                <a:cxn ang="T13">
                  <a:pos x="T6" y="T7"/>
                </a:cxn>
                <a:cxn ang="T14">
                  <a:pos x="T8" y="T9"/>
                </a:cxn>
              </a:cxnLst>
              <a:rect l="T15" t="T16" r="T17" b="T18"/>
              <a:pathLst>
                <a:path w="1524" h="76">
                  <a:moveTo>
                    <a:pt x="1523" y="75"/>
                  </a:moveTo>
                  <a:lnTo>
                    <a:pt x="1447" y="0"/>
                  </a:lnTo>
                  <a:lnTo>
                    <a:pt x="0" y="0"/>
                  </a:lnTo>
                  <a:lnTo>
                    <a:pt x="77" y="75"/>
                  </a:lnTo>
                  <a:lnTo>
                    <a:pt x="1523" y="75"/>
                  </a:lnTo>
                </a:path>
              </a:pathLst>
            </a:custGeom>
            <a:solidFill>
              <a:srgbClr val="009900"/>
            </a:solidFill>
            <a:ln w="9525">
              <a:round/>
              <a:headEnd/>
              <a:tailEnd/>
            </a:ln>
            <a:scene3d>
              <a:camera prst="legacyObliqueTopRight"/>
              <a:lightRig rig="legacyFlat3" dir="b"/>
            </a:scene3d>
            <a:sp3d extrusionH="430200" prstMaterial="legacyMatte">
              <a:bevelT w="13500" h="13500" prst="angle"/>
              <a:bevelB w="13500" h="13500" prst="angle"/>
              <a:extrusionClr>
                <a:srgbClr val="009900"/>
              </a:extrusionClr>
            </a:sp3d>
          </p:spPr>
          <p:txBody>
            <a:bodyPr>
              <a:flatTx/>
            </a:bodyPr>
            <a:lstStyle/>
            <a:p>
              <a:endParaRPr lang="fa-IR"/>
            </a:p>
          </p:txBody>
        </p:sp>
      </p:grpSp>
      <p:sp>
        <p:nvSpPr>
          <p:cNvPr id="61450" name="Rectangle 20"/>
          <p:cNvSpPr>
            <a:spLocks noChangeArrowheads="1"/>
          </p:cNvSpPr>
          <p:nvPr/>
        </p:nvSpPr>
        <p:spPr bwMode="auto">
          <a:xfrm>
            <a:off x="3708400" y="1370013"/>
            <a:ext cx="1344613" cy="698500"/>
          </a:xfrm>
          <a:prstGeom prst="rect">
            <a:avLst/>
          </a:prstGeom>
          <a:noFill/>
          <a:ln w="12700">
            <a:noFill/>
            <a:miter lim="800000"/>
            <a:headEnd/>
            <a:tailEnd/>
          </a:ln>
        </p:spPr>
        <p:txBody>
          <a:bodyPr lIns="90488" tIns="44450" rIns="90488" bIns="44450">
            <a:spAutoFit/>
          </a:bodyPr>
          <a:lstStyle/>
          <a:p>
            <a:pPr algn="ctr" defTabSz="762000" rtl="1" eaLnBrk="0" hangingPunct="0"/>
            <a:r>
              <a:rPr lang="fa-IR" sz="2000">
                <a:solidFill>
                  <a:schemeClr val="bg1"/>
                </a:solidFill>
                <a:latin typeface="Univers 57 Condensed"/>
                <a:cs typeface="B Mitra" pitchFamily="2" charset="-78"/>
              </a:rPr>
              <a:t>مميزي </a:t>
            </a:r>
          </a:p>
          <a:p>
            <a:pPr algn="ctr" defTabSz="762000" rtl="1" eaLnBrk="0" hangingPunct="0"/>
            <a:r>
              <a:rPr lang="fa-IR" sz="2000">
                <a:solidFill>
                  <a:schemeClr val="bg1"/>
                </a:solidFill>
                <a:latin typeface="Univers 57 Condensed"/>
                <a:cs typeface="B Mitra" pitchFamily="2" charset="-78"/>
              </a:rPr>
              <a:t>مرحله اول</a:t>
            </a:r>
            <a:endParaRPr lang="sv-SE" sz="2000">
              <a:solidFill>
                <a:schemeClr val="bg1"/>
              </a:solidFill>
              <a:latin typeface="Univers 57 Condensed"/>
              <a:cs typeface="B Mitra" pitchFamily="2" charset="-78"/>
            </a:endParaRPr>
          </a:p>
        </p:txBody>
      </p:sp>
      <p:sp>
        <p:nvSpPr>
          <p:cNvPr id="61451" name="Rectangle 21"/>
          <p:cNvSpPr>
            <a:spLocks noChangeArrowheads="1"/>
          </p:cNvSpPr>
          <p:nvPr/>
        </p:nvSpPr>
        <p:spPr bwMode="auto">
          <a:xfrm>
            <a:off x="619125" y="1581150"/>
            <a:ext cx="1765300" cy="396875"/>
          </a:xfrm>
          <a:prstGeom prst="rect">
            <a:avLst/>
          </a:prstGeom>
          <a:noFill/>
          <a:ln w="12700">
            <a:noFill/>
            <a:miter lim="800000"/>
            <a:headEnd/>
            <a:tailEnd/>
          </a:ln>
        </p:spPr>
        <p:txBody>
          <a:bodyPr lIns="90488" tIns="44450" rIns="90488" bIns="44450">
            <a:spAutoFit/>
          </a:bodyPr>
          <a:lstStyle/>
          <a:p>
            <a:pPr algn="ctr" defTabSz="762000" rtl="1" eaLnBrk="0" hangingPunct="0"/>
            <a:r>
              <a:rPr lang="en-GB" sz="2000">
                <a:latin typeface="Univers 57 Condensed"/>
                <a:cs typeface="B Mitra" pitchFamily="2" charset="-78"/>
              </a:rPr>
              <a:t>Development</a:t>
            </a:r>
            <a:endParaRPr lang="sv-SE" sz="2000">
              <a:latin typeface="Univers 57 Condensed"/>
              <a:cs typeface="B Mitra" pitchFamily="2" charset="-78"/>
            </a:endParaRPr>
          </a:p>
        </p:txBody>
      </p:sp>
      <p:sp>
        <p:nvSpPr>
          <p:cNvPr id="61452" name="Line 22"/>
          <p:cNvSpPr>
            <a:spLocks noChangeShapeType="1"/>
          </p:cNvSpPr>
          <p:nvPr/>
        </p:nvSpPr>
        <p:spPr bwMode="auto">
          <a:xfrm>
            <a:off x="3470275" y="2716213"/>
            <a:ext cx="4668838" cy="7937"/>
          </a:xfrm>
          <a:prstGeom prst="line">
            <a:avLst/>
          </a:prstGeom>
          <a:noFill/>
          <a:ln w="57150">
            <a:solidFill>
              <a:srgbClr val="669900"/>
            </a:solidFill>
            <a:round/>
            <a:headEnd type="none" w="sm" len="sm"/>
            <a:tailEnd type="arrow" w="sm" len="sm"/>
          </a:ln>
          <a:scene3d>
            <a:camera prst="legacyObliqueTopRight"/>
            <a:lightRig rig="legacyFlat3" dir="b"/>
          </a:scene3d>
          <a:sp3d extrusionH="430200" prstMaterial="legacyMatte">
            <a:bevelT w="13500" h="13500" prst="angle"/>
            <a:bevelB w="13500" h="13500" prst="angle"/>
            <a:extrusionClr>
              <a:srgbClr val="669900"/>
            </a:extrusionClr>
          </a:sp3d>
        </p:spPr>
        <p:txBody>
          <a:bodyPr wrap="none" anchor="ctr">
            <a:flatTx/>
          </a:bodyPr>
          <a:lstStyle/>
          <a:p>
            <a:endParaRPr lang="fa-IR"/>
          </a:p>
        </p:txBody>
      </p:sp>
      <p:grpSp>
        <p:nvGrpSpPr>
          <p:cNvPr id="5" name="Group 23"/>
          <p:cNvGrpSpPr>
            <a:grpSpLocks/>
          </p:cNvGrpSpPr>
          <p:nvPr/>
        </p:nvGrpSpPr>
        <p:grpSpPr bwMode="auto">
          <a:xfrm>
            <a:off x="1703388" y="1276350"/>
            <a:ext cx="2262187" cy="1063625"/>
            <a:chOff x="1285" y="1243"/>
            <a:chExt cx="2133" cy="1117"/>
          </a:xfrm>
        </p:grpSpPr>
        <p:sp>
          <p:nvSpPr>
            <p:cNvPr id="61467" name="Freeform 24"/>
            <p:cNvSpPr>
              <a:spLocks/>
            </p:cNvSpPr>
            <p:nvPr/>
          </p:nvSpPr>
          <p:spPr bwMode="auto">
            <a:xfrm>
              <a:off x="1285" y="1725"/>
              <a:ext cx="649" cy="633"/>
            </a:xfrm>
            <a:custGeom>
              <a:avLst/>
              <a:gdLst>
                <a:gd name="T0" fmla="*/ 570 w 649"/>
                <a:gd name="T1" fmla="*/ 0 h 633"/>
                <a:gd name="T2" fmla="*/ 648 w 649"/>
                <a:gd name="T3" fmla="*/ 76 h 633"/>
                <a:gd name="T4" fmla="*/ 76 w 649"/>
                <a:gd name="T5" fmla="*/ 632 h 633"/>
                <a:gd name="T6" fmla="*/ 0 w 649"/>
                <a:gd name="T7" fmla="*/ 558 h 633"/>
                <a:gd name="T8" fmla="*/ 570 w 649"/>
                <a:gd name="T9" fmla="*/ 0 h 633"/>
                <a:gd name="T10" fmla="*/ 0 60000 65536"/>
                <a:gd name="T11" fmla="*/ 0 60000 65536"/>
                <a:gd name="T12" fmla="*/ 0 60000 65536"/>
                <a:gd name="T13" fmla="*/ 0 60000 65536"/>
                <a:gd name="T14" fmla="*/ 0 60000 65536"/>
                <a:gd name="T15" fmla="*/ 0 w 649"/>
                <a:gd name="T16" fmla="*/ 0 h 633"/>
                <a:gd name="T17" fmla="*/ 649 w 649"/>
                <a:gd name="T18" fmla="*/ 633 h 633"/>
              </a:gdLst>
              <a:ahLst/>
              <a:cxnLst>
                <a:cxn ang="T10">
                  <a:pos x="T0" y="T1"/>
                </a:cxn>
                <a:cxn ang="T11">
                  <a:pos x="T2" y="T3"/>
                </a:cxn>
                <a:cxn ang="T12">
                  <a:pos x="T4" y="T5"/>
                </a:cxn>
                <a:cxn ang="T13">
                  <a:pos x="T6" y="T7"/>
                </a:cxn>
                <a:cxn ang="T14">
                  <a:pos x="T8" y="T9"/>
                </a:cxn>
              </a:cxnLst>
              <a:rect l="T15" t="T16" r="T17" b="T18"/>
              <a:pathLst>
                <a:path w="649" h="633">
                  <a:moveTo>
                    <a:pt x="570" y="0"/>
                  </a:moveTo>
                  <a:lnTo>
                    <a:pt x="648" y="76"/>
                  </a:lnTo>
                  <a:lnTo>
                    <a:pt x="76" y="632"/>
                  </a:lnTo>
                  <a:lnTo>
                    <a:pt x="0" y="558"/>
                  </a:lnTo>
                  <a:lnTo>
                    <a:pt x="570" y="0"/>
                  </a:lnTo>
                </a:path>
              </a:pathLst>
            </a:custGeom>
            <a:solidFill>
              <a:srgbClr val="FF6600"/>
            </a:solidFill>
            <a:ln w="9525">
              <a:round/>
              <a:headEnd/>
              <a:tailEnd/>
            </a:ln>
            <a:scene3d>
              <a:camera prst="legacyObliqueTopRight"/>
              <a:lightRig rig="legacyFlat3" dir="b"/>
            </a:scene3d>
            <a:sp3d extrusionH="430200" prstMaterial="legacyMatte">
              <a:bevelT w="13500" h="13500" prst="angle"/>
              <a:bevelB w="13500" h="13500" prst="angle"/>
              <a:extrusionClr>
                <a:srgbClr val="FF6600"/>
              </a:extrusionClr>
            </a:sp3d>
          </p:spPr>
          <p:txBody>
            <a:bodyPr>
              <a:flatTx/>
            </a:bodyPr>
            <a:lstStyle/>
            <a:p>
              <a:endParaRPr lang="fa-IR"/>
            </a:p>
          </p:txBody>
        </p:sp>
        <p:sp>
          <p:nvSpPr>
            <p:cNvPr id="61468" name="Freeform 25"/>
            <p:cNvSpPr>
              <a:spLocks/>
            </p:cNvSpPr>
            <p:nvPr/>
          </p:nvSpPr>
          <p:spPr bwMode="auto">
            <a:xfrm>
              <a:off x="1360" y="1318"/>
              <a:ext cx="2058" cy="1042"/>
            </a:xfrm>
            <a:custGeom>
              <a:avLst/>
              <a:gdLst>
                <a:gd name="T0" fmla="*/ 77 w 2058"/>
                <a:gd name="T1" fmla="*/ 0 h 1042"/>
                <a:gd name="T2" fmla="*/ 1524 w 2058"/>
                <a:gd name="T3" fmla="*/ 0 h 1042"/>
                <a:gd name="T4" fmla="*/ 2057 w 2058"/>
                <a:gd name="T5" fmla="*/ 521 h 1042"/>
                <a:gd name="T6" fmla="*/ 1524 w 2058"/>
                <a:gd name="T7" fmla="*/ 1041 h 1042"/>
                <a:gd name="T8" fmla="*/ 0 w 2058"/>
                <a:gd name="T9" fmla="*/ 1041 h 1042"/>
                <a:gd name="T10" fmla="*/ 571 w 2058"/>
                <a:gd name="T11" fmla="*/ 483 h 1042"/>
                <a:gd name="T12" fmla="*/ 77 w 2058"/>
                <a:gd name="T13" fmla="*/ 0 h 1042"/>
                <a:gd name="T14" fmla="*/ 0 60000 65536"/>
                <a:gd name="T15" fmla="*/ 0 60000 65536"/>
                <a:gd name="T16" fmla="*/ 0 60000 65536"/>
                <a:gd name="T17" fmla="*/ 0 60000 65536"/>
                <a:gd name="T18" fmla="*/ 0 60000 65536"/>
                <a:gd name="T19" fmla="*/ 0 60000 65536"/>
                <a:gd name="T20" fmla="*/ 0 60000 65536"/>
                <a:gd name="T21" fmla="*/ 0 w 2058"/>
                <a:gd name="T22" fmla="*/ 0 h 1042"/>
                <a:gd name="T23" fmla="*/ 2058 w 2058"/>
                <a:gd name="T24" fmla="*/ 1042 h 10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8" h="1042">
                  <a:moveTo>
                    <a:pt x="77" y="0"/>
                  </a:moveTo>
                  <a:lnTo>
                    <a:pt x="1524" y="0"/>
                  </a:lnTo>
                  <a:lnTo>
                    <a:pt x="2057" y="521"/>
                  </a:lnTo>
                  <a:lnTo>
                    <a:pt x="1524" y="1041"/>
                  </a:lnTo>
                  <a:lnTo>
                    <a:pt x="0" y="1041"/>
                  </a:lnTo>
                  <a:lnTo>
                    <a:pt x="571" y="483"/>
                  </a:lnTo>
                  <a:lnTo>
                    <a:pt x="77" y="0"/>
                  </a:lnTo>
                </a:path>
              </a:pathLst>
            </a:custGeom>
            <a:solidFill>
              <a:srgbClr val="FF6600"/>
            </a:solidFill>
            <a:ln w="9525">
              <a:round/>
              <a:headEnd/>
              <a:tailEnd/>
            </a:ln>
            <a:scene3d>
              <a:camera prst="legacyObliqueTopRight"/>
              <a:lightRig rig="legacyFlat3" dir="b"/>
            </a:scene3d>
            <a:sp3d extrusionH="430200" prstMaterial="legacyMatte">
              <a:bevelT w="13500" h="13500" prst="angle"/>
              <a:bevelB w="13500" h="13500" prst="angle"/>
              <a:extrusionClr>
                <a:srgbClr val="FF6600"/>
              </a:extrusionClr>
            </a:sp3d>
          </p:spPr>
          <p:txBody>
            <a:bodyPr>
              <a:flatTx/>
            </a:bodyPr>
            <a:lstStyle/>
            <a:p>
              <a:endParaRPr lang="fa-IR"/>
            </a:p>
          </p:txBody>
        </p:sp>
        <p:sp>
          <p:nvSpPr>
            <p:cNvPr id="61469" name="Freeform 26"/>
            <p:cNvSpPr>
              <a:spLocks/>
            </p:cNvSpPr>
            <p:nvPr/>
          </p:nvSpPr>
          <p:spPr bwMode="auto">
            <a:xfrm>
              <a:off x="1360" y="1243"/>
              <a:ext cx="1524" cy="76"/>
            </a:xfrm>
            <a:custGeom>
              <a:avLst/>
              <a:gdLst>
                <a:gd name="T0" fmla="*/ 1523 w 1524"/>
                <a:gd name="T1" fmla="*/ 75 h 76"/>
                <a:gd name="T2" fmla="*/ 1447 w 1524"/>
                <a:gd name="T3" fmla="*/ 0 h 76"/>
                <a:gd name="T4" fmla="*/ 0 w 1524"/>
                <a:gd name="T5" fmla="*/ 0 h 76"/>
                <a:gd name="T6" fmla="*/ 77 w 1524"/>
                <a:gd name="T7" fmla="*/ 75 h 76"/>
                <a:gd name="T8" fmla="*/ 1523 w 1524"/>
                <a:gd name="T9" fmla="*/ 75 h 76"/>
                <a:gd name="T10" fmla="*/ 0 60000 65536"/>
                <a:gd name="T11" fmla="*/ 0 60000 65536"/>
                <a:gd name="T12" fmla="*/ 0 60000 65536"/>
                <a:gd name="T13" fmla="*/ 0 60000 65536"/>
                <a:gd name="T14" fmla="*/ 0 60000 65536"/>
                <a:gd name="T15" fmla="*/ 0 w 1524"/>
                <a:gd name="T16" fmla="*/ 0 h 76"/>
                <a:gd name="T17" fmla="*/ 1524 w 1524"/>
                <a:gd name="T18" fmla="*/ 76 h 76"/>
              </a:gdLst>
              <a:ahLst/>
              <a:cxnLst>
                <a:cxn ang="T10">
                  <a:pos x="T0" y="T1"/>
                </a:cxn>
                <a:cxn ang="T11">
                  <a:pos x="T2" y="T3"/>
                </a:cxn>
                <a:cxn ang="T12">
                  <a:pos x="T4" y="T5"/>
                </a:cxn>
                <a:cxn ang="T13">
                  <a:pos x="T6" y="T7"/>
                </a:cxn>
                <a:cxn ang="T14">
                  <a:pos x="T8" y="T9"/>
                </a:cxn>
              </a:cxnLst>
              <a:rect l="T15" t="T16" r="T17" b="T18"/>
              <a:pathLst>
                <a:path w="1524" h="76">
                  <a:moveTo>
                    <a:pt x="1523" y="75"/>
                  </a:moveTo>
                  <a:lnTo>
                    <a:pt x="1447" y="0"/>
                  </a:lnTo>
                  <a:lnTo>
                    <a:pt x="0" y="0"/>
                  </a:lnTo>
                  <a:lnTo>
                    <a:pt x="77" y="75"/>
                  </a:lnTo>
                  <a:lnTo>
                    <a:pt x="1523" y="75"/>
                  </a:lnTo>
                </a:path>
              </a:pathLst>
            </a:custGeom>
            <a:solidFill>
              <a:srgbClr val="FF6600"/>
            </a:solidFill>
            <a:ln w="9525">
              <a:round/>
              <a:headEnd/>
              <a:tailEnd/>
            </a:ln>
            <a:scene3d>
              <a:camera prst="legacyObliqueTopRight"/>
              <a:lightRig rig="legacyFlat3" dir="b"/>
            </a:scene3d>
            <a:sp3d extrusionH="430200" prstMaterial="legacyMatte">
              <a:bevelT w="13500" h="13500" prst="angle"/>
              <a:bevelB w="13500" h="13500" prst="angle"/>
              <a:extrusionClr>
                <a:srgbClr val="FF6600"/>
              </a:extrusionClr>
            </a:sp3d>
          </p:spPr>
          <p:txBody>
            <a:bodyPr>
              <a:flatTx/>
            </a:bodyPr>
            <a:lstStyle/>
            <a:p>
              <a:endParaRPr lang="fa-IR"/>
            </a:p>
          </p:txBody>
        </p:sp>
      </p:grpSp>
      <p:grpSp>
        <p:nvGrpSpPr>
          <p:cNvPr id="6" name="Group 27"/>
          <p:cNvGrpSpPr>
            <a:grpSpLocks/>
          </p:cNvGrpSpPr>
          <p:nvPr/>
        </p:nvGrpSpPr>
        <p:grpSpPr bwMode="auto">
          <a:xfrm>
            <a:off x="681038" y="1292225"/>
            <a:ext cx="1728787" cy="1063625"/>
            <a:chOff x="371" y="1244"/>
            <a:chExt cx="1552" cy="1117"/>
          </a:xfrm>
        </p:grpSpPr>
        <p:sp>
          <p:nvSpPr>
            <p:cNvPr id="61464" name="Freeform 28"/>
            <p:cNvSpPr>
              <a:spLocks/>
            </p:cNvSpPr>
            <p:nvPr/>
          </p:nvSpPr>
          <p:spPr bwMode="auto">
            <a:xfrm>
              <a:off x="429" y="1320"/>
              <a:ext cx="1494" cy="1041"/>
            </a:xfrm>
            <a:custGeom>
              <a:avLst/>
              <a:gdLst>
                <a:gd name="T0" fmla="*/ 0 w 1494"/>
                <a:gd name="T1" fmla="*/ 0 h 1041"/>
                <a:gd name="T2" fmla="*/ 1091 w 1494"/>
                <a:gd name="T3" fmla="*/ 0 h 1041"/>
                <a:gd name="T4" fmla="*/ 1493 w 1494"/>
                <a:gd name="T5" fmla="*/ 520 h 1041"/>
                <a:gd name="T6" fmla="*/ 1091 w 1494"/>
                <a:gd name="T7" fmla="*/ 1040 h 1041"/>
                <a:gd name="T8" fmla="*/ 0 w 1494"/>
                <a:gd name="T9" fmla="*/ 1040 h 1041"/>
                <a:gd name="T10" fmla="*/ 0 w 1494"/>
                <a:gd name="T11" fmla="*/ 0 h 1041"/>
                <a:gd name="T12" fmla="*/ 0 60000 65536"/>
                <a:gd name="T13" fmla="*/ 0 60000 65536"/>
                <a:gd name="T14" fmla="*/ 0 60000 65536"/>
                <a:gd name="T15" fmla="*/ 0 60000 65536"/>
                <a:gd name="T16" fmla="*/ 0 60000 65536"/>
                <a:gd name="T17" fmla="*/ 0 60000 65536"/>
                <a:gd name="T18" fmla="*/ 0 w 1494"/>
                <a:gd name="T19" fmla="*/ 0 h 1041"/>
                <a:gd name="T20" fmla="*/ 1494 w 1494"/>
                <a:gd name="T21" fmla="*/ 1041 h 1041"/>
              </a:gdLst>
              <a:ahLst/>
              <a:cxnLst>
                <a:cxn ang="T12">
                  <a:pos x="T0" y="T1"/>
                </a:cxn>
                <a:cxn ang="T13">
                  <a:pos x="T2" y="T3"/>
                </a:cxn>
                <a:cxn ang="T14">
                  <a:pos x="T4" y="T5"/>
                </a:cxn>
                <a:cxn ang="T15">
                  <a:pos x="T6" y="T7"/>
                </a:cxn>
                <a:cxn ang="T16">
                  <a:pos x="T8" y="T9"/>
                </a:cxn>
                <a:cxn ang="T17">
                  <a:pos x="T10" y="T11"/>
                </a:cxn>
              </a:cxnLst>
              <a:rect l="T18" t="T19" r="T20" b="T21"/>
              <a:pathLst>
                <a:path w="1494" h="1041">
                  <a:moveTo>
                    <a:pt x="0" y="0"/>
                  </a:moveTo>
                  <a:lnTo>
                    <a:pt x="1091" y="0"/>
                  </a:lnTo>
                  <a:lnTo>
                    <a:pt x="1493" y="520"/>
                  </a:lnTo>
                  <a:lnTo>
                    <a:pt x="1091" y="1040"/>
                  </a:lnTo>
                  <a:lnTo>
                    <a:pt x="0" y="1040"/>
                  </a:lnTo>
                  <a:lnTo>
                    <a:pt x="0" y="0"/>
                  </a:lnTo>
                </a:path>
              </a:pathLst>
            </a:custGeom>
            <a:solidFill>
              <a:srgbClr val="99FF33"/>
            </a:solidFill>
            <a:ln w="9525">
              <a:round/>
              <a:headEnd/>
              <a:tailEnd/>
            </a:ln>
            <a:scene3d>
              <a:camera prst="legacyObliqueTopRight"/>
              <a:lightRig rig="legacyFlat3" dir="b"/>
            </a:scene3d>
            <a:sp3d extrusionH="430200" prstMaterial="legacyMatte">
              <a:bevelT w="13500" h="13500" prst="angle"/>
              <a:bevelB w="13500" h="13500" prst="angle"/>
              <a:extrusionClr>
                <a:srgbClr val="99FF33"/>
              </a:extrusionClr>
            </a:sp3d>
          </p:spPr>
          <p:txBody>
            <a:bodyPr>
              <a:flatTx/>
            </a:bodyPr>
            <a:lstStyle/>
            <a:p>
              <a:endParaRPr lang="fa-IR"/>
            </a:p>
          </p:txBody>
        </p:sp>
        <p:sp>
          <p:nvSpPr>
            <p:cNvPr id="61465" name="Freeform 29"/>
            <p:cNvSpPr>
              <a:spLocks/>
            </p:cNvSpPr>
            <p:nvPr/>
          </p:nvSpPr>
          <p:spPr bwMode="auto">
            <a:xfrm>
              <a:off x="371" y="1244"/>
              <a:ext cx="1150" cy="77"/>
            </a:xfrm>
            <a:custGeom>
              <a:avLst/>
              <a:gdLst>
                <a:gd name="T0" fmla="*/ 1149 w 1150"/>
                <a:gd name="T1" fmla="*/ 76 h 77"/>
                <a:gd name="T2" fmla="*/ 1092 w 1150"/>
                <a:gd name="T3" fmla="*/ 0 h 77"/>
                <a:gd name="T4" fmla="*/ 0 w 1150"/>
                <a:gd name="T5" fmla="*/ 0 h 77"/>
                <a:gd name="T6" fmla="*/ 58 w 1150"/>
                <a:gd name="T7" fmla="*/ 76 h 77"/>
                <a:gd name="T8" fmla="*/ 1149 w 1150"/>
                <a:gd name="T9" fmla="*/ 76 h 77"/>
                <a:gd name="T10" fmla="*/ 0 60000 65536"/>
                <a:gd name="T11" fmla="*/ 0 60000 65536"/>
                <a:gd name="T12" fmla="*/ 0 60000 65536"/>
                <a:gd name="T13" fmla="*/ 0 60000 65536"/>
                <a:gd name="T14" fmla="*/ 0 60000 65536"/>
                <a:gd name="T15" fmla="*/ 0 w 1150"/>
                <a:gd name="T16" fmla="*/ 0 h 77"/>
                <a:gd name="T17" fmla="*/ 1150 w 1150"/>
                <a:gd name="T18" fmla="*/ 77 h 77"/>
              </a:gdLst>
              <a:ahLst/>
              <a:cxnLst>
                <a:cxn ang="T10">
                  <a:pos x="T0" y="T1"/>
                </a:cxn>
                <a:cxn ang="T11">
                  <a:pos x="T2" y="T3"/>
                </a:cxn>
                <a:cxn ang="T12">
                  <a:pos x="T4" y="T5"/>
                </a:cxn>
                <a:cxn ang="T13">
                  <a:pos x="T6" y="T7"/>
                </a:cxn>
                <a:cxn ang="T14">
                  <a:pos x="T8" y="T9"/>
                </a:cxn>
              </a:cxnLst>
              <a:rect l="T15" t="T16" r="T17" b="T18"/>
              <a:pathLst>
                <a:path w="1150" h="77">
                  <a:moveTo>
                    <a:pt x="1149" y="76"/>
                  </a:moveTo>
                  <a:lnTo>
                    <a:pt x="1092" y="0"/>
                  </a:lnTo>
                  <a:lnTo>
                    <a:pt x="0" y="0"/>
                  </a:lnTo>
                  <a:lnTo>
                    <a:pt x="58" y="76"/>
                  </a:lnTo>
                  <a:lnTo>
                    <a:pt x="1149" y="76"/>
                  </a:lnTo>
                </a:path>
              </a:pathLst>
            </a:custGeom>
            <a:solidFill>
              <a:srgbClr val="99FF33"/>
            </a:solidFill>
            <a:ln w="9525">
              <a:round/>
              <a:headEnd/>
              <a:tailEnd/>
            </a:ln>
            <a:scene3d>
              <a:camera prst="legacyObliqueTopRight"/>
              <a:lightRig rig="legacyFlat3" dir="b"/>
            </a:scene3d>
            <a:sp3d extrusionH="430200" prstMaterial="legacyMatte">
              <a:bevelT w="13500" h="13500" prst="angle"/>
              <a:bevelB w="13500" h="13500" prst="angle"/>
              <a:extrusionClr>
                <a:srgbClr val="99FF33"/>
              </a:extrusionClr>
            </a:sp3d>
          </p:spPr>
          <p:txBody>
            <a:bodyPr>
              <a:flatTx/>
            </a:bodyPr>
            <a:lstStyle/>
            <a:p>
              <a:endParaRPr lang="fa-IR"/>
            </a:p>
          </p:txBody>
        </p:sp>
        <p:sp>
          <p:nvSpPr>
            <p:cNvPr id="61466" name="Freeform 30"/>
            <p:cNvSpPr>
              <a:spLocks/>
            </p:cNvSpPr>
            <p:nvPr/>
          </p:nvSpPr>
          <p:spPr bwMode="auto">
            <a:xfrm>
              <a:off x="371" y="1244"/>
              <a:ext cx="59" cy="1117"/>
            </a:xfrm>
            <a:custGeom>
              <a:avLst/>
              <a:gdLst>
                <a:gd name="T0" fmla="*/ 0 w 59"/>
                <a:gd name="T1" fmla="*/ 0 h 1117"/>
                <a:gd name="T2" fmla="*/ 58 w 59"/>
                <a:gd name="T3" fmla="*/ 75 h 1117"/>
                <a:gd name="T4" fmla="*/ 58 w 59"/>
                <a:gd name="T5" fmla="*/ 1116 h 1117"/>
                <a:gd name="T6" fmla="*/ 0 w 59"/>
                <a:gd name="T7" fmla="*/ 1041 h 1117"/>
                <a:gd name="T8" fmla="*/ 0 w 59"/>
                <a:gd name="T9" fmla="*/ 0 h 1117"/>
                <a:gd name="T10" fmla="*/ 0 60000 65536"/>
                <a:gd name="T11" fmla="*/ 0 60000 65536"/>
                <a:gd name="T12" fmla="*/ 0 60000 65536"/>
                <a:gd name="T13" fmla="*/ 0 60000 65536"/>
                <a:gd name="T14" fmla="*/ 0 60000 65536"/>
                <a:gd name="T15" fmla="*/ 0 w 59"/>
                <a:gd name="T16" fmla="*/ 0 h 1117"/>
                <a:gd name="T17" fmla="*/ 59 w 59"/>
                <a:gd name="T18" fmla="*/ 1117 h 1117"/>
              </a:gdLst>
              <a:ahLst/>
              <a:cxnLst>
                <a:cxn ang="T10">
                  <a:pos x="T0" y="T1"/>
                </a:cxn>
                <a:cxn ang="T11">
                  <a:pos x="T2" y="T3"/>
                </a:cxn>
                <a:cxn ang="T12">
                  <a:pos x="T4" y="T5"/>
                </a:cxn>
                <a:cxn ang="T13">
                  <a:pos x="T6" y="T7"/>
                </a:cxn>
                <a:cxn ang="T14">
                  <a:pos x="T8" y="T9"/>
                </a:cxn>
              </a:cxnLst>
              <a:rect l="T15" t="T16" r="T17" b="T18"/>
              <a:pathLst>
                <a:path w="59" h="1117">
                  <a:moveTo>
                    <a:pt x="0" y="0"/>
                  </a:moveTo>
                  <a:lnTo>
                    <a:pt x="58" y="75"/>
                  </a:lnTo>
                  <a:lnTo>
                    <a:pt x="58" y="1116"/>
                  </a:lnTo>
                  <a:lnTo>
                    <a:pt x="0" y="1041"/>
                  </a:lnTo>
                  <a:lnTo>
                    <a:pt x="0" y="0"/>
                  </a:lnTo>
                </a:path>
              </a:pathLst>
            </a:custGeom>
            <a:solidFill>
              <a:srgbClr val="99FF33"/>
            </a:solidFill>
            <a:ln w="9525">
              <a:round/>
              <a:headEnd/>
              <a:tailEnd/>
            </a:ln>
            <a:scene3d>
              <a:camera prst="legacyObliqueTopRight"/>
              <a:lightRig rig="legacyFlat3" dir="b"/>
            </a:scene3d>
            <a:sp3d extrusionH="430200" prstMaterial="legacyMatte">
              <a:bevelT w="13500" h="13500" prst="angle"/>
              <a:bevelB w="13500" h="13500" prst="angle"/>
              <a:extrusionClr>
                <a:srgbClr val="99FF33"/>
              </a:extrusionClr>
            </a:sp3d>
          </p:spPr>
          <p:txBody>
            <a:bodyPr>
              <a:flatTx/>
            </a:bodyPr>
            <a:lstStyle/>
            <a:p>
              <a:endParaRPr lang="fa-IR"/>
            </a:p>
          </p:txBody>
        </p:sp>
      </p:grpSp>
      <p:sp>
        <p:nvSpPr>
          <p:cNvPr id="61455" name="Rectangle 31"/>
          <p:cNvSpPr>
            <a:spLocks noChangeArrowheads="1"/>
          </p:cNvSpPr>
          <p:nvPr/>
        </p:nvSpPr>
        <p:spPr bwMode="auto">
          <a:xfrm>
            <a:off x="762000" y="1481138"/>
            <a:ext cx="1482725" cy="396875"/>
          </a:xfrm>
          <a:prstGeom prst="rect">
            <a:avLst/>
          </a:prstGeom>
          <a:noFill/>
          <a:ln w="12700">
            <a:noFill/>
            <a:miter lim="800000"/>
            <a:headEnd/>
            <a:tailEnd/>
          </a:ln>
        </p:spPr>
        <p:txBody>
          <a:bodyPr lIns="90488" tIns="44450" rIns="90488" bIns="44450">
            <a:spAutoFit/>
          </a:bodyPr>
          <a:lstStyle/>
          <a:p>
            <a:pPr algn="ctr" defTabSz="762000" rtl="1" eaLnBrk="0" hangingPunct="0"/>
            <a:r>
              <a:rPr lang="fa-IR" sz="2000">
                <a:solidFill>
                  <a:schemeClr val="bg1"/>
                </a:solidFill>
                <a:latin typeface="Univers 57 Condensed"/>
                <a:cs typeface="B Mitra" pitchFamily="2" charset="-78"/>
              </a:rPr>
              <a:t>تدوين و طراحي</a:t>
            </a:r>
            <a:endParaRPr lang="sv-SE" sz="2000">
              <a:solidFill>
                <a:schemeClr val="bg1"/>
              </a:solidFill>
              <a:latin typeface="Univers 57 Condensed"/>
              <a:cs typeface="B Mitra" pitchFamily="2" charset="-78"/>
            </a:endParaRPr>
          </a:p>
        </p:txBody>
      </p:sp>
      <p:sp>
        <p:nvSpPr>
          <p:cNvPr id="61456" name="Rectangle 32"/>
          <p:cNvSpPr>
            <a:spLocks noChangeArrowheads="1"/>
          </p:cNvSpPr>
          <p:nvPr/>
        </p:nvSpPr>
        <p:spPr bwMode="auto">
          <a:xfrm>
            <a:off x="2246313" y="1481138"/>
            <a:ext cx="1627187" cy="393700"/>
          </a:xfrm>
          <a:prstGeom prst="rect">
            <a:avLst/>
          </a:prstGeom>
          <a:noFill/>
          <a:ln w="12700">
            <a:noFill/>
            <a:miter lim="800000"/>
            <a:headEnd/>
            <a:tailEnd/>
          </a:ln>
        </p:spPr>
        <p:txBody>
          <a:bodyPr lIns="90488" tIns="44450" rIns="90488" bIns="44450">
            <a:spAutoFit/>
          </a:bodyPr>
          <a:lstStyle/>
          <a:p>
            <a:pPr algn="ctr" defTabSz="762000" rtl="1" eaLnBrk="0" hangingPunct="0"/>
            <a:r>
              <a:rPr lang="fa-IR" sz="2000">
                <a:solidFill>
                  <a:schemeClr val="bg1"/>
                </a:solidFill>
                <a:latin typeface="Univers 57 Condensed"/>
                <a:cs typeface="B Mitra" pitchFamily="2" charset="-78"/>
              </a:rPr>
              <a:t>پياده سازي</a:t>
            </a:r>
            <a:endParaRPr lang="sv-SE" sz="2000">
              <a:solidFill>
                <a:schemeClr val="bg1"/>
              </a:solidFill>
              <a:latin typeface="Univers 57 Condensed"/>
              <a:cs typeface="B Mitra" pitchFamily="2" charset="-78"/>
            </a:endParaRPr>
          </a:p>
        </p:txBody>
      </p:sp>
      <p:sp>
        <p:nvSpPr>
          <p:cNvPr id="61457" name="Line 33"/>
          <p:cNvSpPr>
            <a:spLocks noChangeShapeType="1"/>
          </p:cNvSpPr>
          <p:nvPr/>
        </p:nvSpPr>
        <p:spPr bwMode="auto">
          <a:xfrm>
            <a:off x="711200" y="2716213"/>
            <a:ext cx="1203325" cy="0"/>
          </a:xfrm>
          <a:prstGeom prst="line">
            <a:avLst/>
          </a:prstGeom>
          <a:noFill/>
          <a:ln w="57150">
            <a:solidFill>
              <a:srgbClr val="99FF33"/>
            </a:solidFill>
            <a:round/>
            <a:headEnd/>
            <a:tailEnd type="triangle" w="med" len="med"/>
          </a:ln>
          <a:scene3d>
            <a:camera prst="legacyObliqueTopRight"/>
            <a:lightRig rig="legacyFlat3" dir="b"/>
          </a:scene3d>
          <a:sp3d extrusionH="430200" prstMaterial="legacyMatte">
            <a:bevelT w="13500" h="13500" prst="angle"/>
            <a:bevelB w="13500" h="13500" prst="angle"/>
            <a:extrusionClr>
              <a:srgbClr val="99FF33"/>
            </a:extrusionClr>
          </a:sp3d>
        </p:spPr>
        <p:txBody>
          <a:bodyPr>
            <a:flatTx/>
          </a:bodyPr>
          <a:lstStyle/>
          <a:p>
            <a:endParaRPr lang="fa-IR"/>
          </a:p>
        </p:txBody>
      </p:sp>
      <p:sp>
        <p:nvSpPr>
          <p:cNvPr id="61458" name="Line 34"/>
          <p:cNvSpPr>
            <a:spLocks noChangeShapeType="1"/>
          </p:cNvSpPr>
          <p:nvPr/>
        </p:nvSpPr>
        <p:spPr bwMode="auto">
          <a:xfrm>
            <a:off x="1914525" y="2716213"/>
            <a:ext cx="1555750" cy="0"/>
          </a:xfrm>
          <a:prstGeom prst="line">
            <a:avLst/>
          </a:prstGeom>
          <a:noFill/>
          <a:ln w="57150">
            <a:solidFill>
              <a:srgbClr val="FF6600"/>
            </a:solidFill>
            <a:round/>
            <a:headEnd/>
            <a:tailEnd type="triangle" w="med" len="med"/>
          </a:ln>
          <a:scene3d>
            <a:camera prst="legacyObliqueTopRight"/>
            <a:lightRig rig="legacyFlat3" dir="b"/>
          </a:scene3d>
          <a:sp3d extrusionH="430200" prstMaterial="legacyMatte">
            <a:bevelT w="13500" h="13500" prst="angle"/>
            <a:bevelB w="13500" h="13500" prst="angle"/>
            <a:extrusionClr>
              <a:srgbClr val="FF6600"/>
            </a:extrusionClr>
          </a:sp3d>
        </p:spPr>
        <p:txBody>
          <a:bodyPr>
            <a:flatTx/>
          </a:bodyPr>
          <a:lstStyle/>
          <a:p>
            <a:endParaRPr lang="fa-IR"/>
          </a:p>
        </p:txBody>
      </p:sp>
      <p:sp>
        <p:nvSpPr>
          <p:cNvPr id="61459" name="Rectangle 35"/>
          <p:cNvSpPr>
            <a:spLocks noChangeArrowheads="1"/>
          </p:cNvSpPr>
          <p:nvPr/>
        </p:nvSpPr>
        <p:spPr bwMode="auto">
          <a:xfrm>
            <a:off x="4899025" y="287338"/>
            <a:ext cx="3449638" cy="427037"/>
          </a:xfrm>
          <a:prstGeom prst="rect">
            <a:avLst/>
          </a:prstGeom>
          <a:noFill/>
          <a:ln w="9525">
            <a:noFill/>
            <a:miter lim="800000"/>
            <a:headEnd/>
            <a:tailEnd/>
          </a:ln>
        </p:spPr>
        <p:txBody>
          <a:bodyPr wrap="none" lIns="91427" tIns="45714" rIns="91427" bIns="45714">
            <a:spAutoFit/>
          </a:bodyPr>
          <a:lstStyle/>
          <a:p>
            <a:pPr algn="ctr" rtl="1">
              <a:lnSpc>
                <a:spcPct val="70000"/>
              </a:lnSpc>
            </a:pPr>
            <a:r>
              <a:rPr lang="fa-IR">
                <a:solidFill>
                  <a:schemeClr val="tx2"/>
                </a:solidFill>
                <a:latin typeface="Tahoma" pitchFamily="34" charset="0"/>
                <a:cs typeface="B Titr" pitchFamily="2" charset="-78"/>
              </a:rPr>
              <a:t>فرآيند تصديق در يك نگاه</a:t>
            </a:r>
            <a:endParaRPr lang="en-US">
              <a:solidFill>
                <a:schemeClr val="tx2"/>
              </a:solidFill>
              <a:latin typeface="Tahoma" pitchFamily="34" charset="0"/>
              <a:cs typeface="B Titr" pitchFamily="2" charset="-78"/>
            </a:endParaRPr>
          </a:p>
        </p:txBody>
      </p:sp>
      <p:sp>
        <p:nvSpPr>
          <p:cNvPr id="35" name="Rectangle 3"/>
          <p:cNvSpPr txBox="1">
            <a:spLocks noChangeArrowheads="1"/>
          </p:cNvSpPr>
          <p:nvPr/>
        </p:nvSpPr>
        <p:spPr bwMode="auto">
          <a:xfrm>
            <a:off x="3843338" y="3214688"/>
            <a:ext cx="4362450" cy="3454400"/>
          </a:xfrm>
          <a:prstGeom prst="rect">
            <a:avLst/>
          </a:prstGeom>
          <a:noFill/>
          <a:ln w="9525">
            <a:noFill/>
            <a:miter lim="800000"/>
            <a:headEnd/>
            <a:tailEnd/>
          </a:ln>
        </p:spPr>
        <p:txBody>
          <a:bodyPr/>
          <a:lstStyle/>
          <a:p>
            <a:pPr marL="342900" indent="-342900" algn="r" rtl="1">
              <a:lnSpc>
                <a:spcPct val="80000"/>
              </a:lnSpc>
              <a:spcBef>
                <a:spcPct val="20000"/>
              </a:spcBef>
              <a:defRPr/>
            </a:pPr>
            <a:r>
              <a:rPr lang="fa-IR" sz="2000" kern="0" dirty="0">
                <a:solidFill>
                  <a:schemeClr val="bg1"/>
                </a:solidFill>
                <a:latin typeface="+mn-lt"/>
                <a:cs typeface="B Titr" pitchFamily="2" charset="-78"/>
              </a:rPr>
              <a:t>فرآيند تصديق جهت اخذ گواهي</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پياده سازي سيستم مديريت امنيت اطلاعات</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مميزي داخلي</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ثبت نام براي اخذ گواهي</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نشست مقدماتي و بررسي مستندات</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پيش مميزي </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مميزي خارجي</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اصلاح موارد عدم تطابق</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مميزي نهايي</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صدور گواهي </a:t>
            </a:r>
          </a:p>
          <a:p>
            <a:pPr marL="800100" lvl="1" indent="-342900" algn="r" rtl="1">
              <a:lnSpc>
                <a:spcPct val="80000"/>
              </a:lnSpc>
              <a:spcBef>
                <a:spcPct val="20000"/>
              </a:spcBef>
              <a:buClr>
                <a:srgbClr val="FF33CC"/>
              </a:buClr>
              <a:buSzPct val="80000"/>
              <a:buFont typeface="Wingdings" pitchFamily="2" charset="2"/>
              <a:buChar char="v"/>
              <a:defRPr/>
            </a:pPr>
            <a:r>
              <a:rPr lang="fa-IR" sz="2000" kern="0" dirty="0">
                <a:solidFill>
                  <a:schemeClr val="bg1"/>
                </a:solidFill>
                <a:latin typeface="+mn-lt"/>
                <a:cs typeface="B Mitra" pitchFamily="2" charset="-78"/>
              </a:rPr>
              <a:t>مميزي هاي نظارتي</a:t>
            </a:r>
          </a:p>
        </p:txBody>
      </p:sp>
      <p:pic>
        <p:nvPicPr>
          <p:cNvPr id="61461" name="Picture 36" descr="AHCSRF0CAHQFUTACAEXYY44CA8JCTJNCATW8ZMMCAZD3SFJCA9ZJE6ECA8603Q4CAZFO6V9CABEIF08CAYZK6UOCA2T0ZUMCAQ8EWELCAZOUQBUCA1O7UYICAZ6EBKDCA36LBCVCAA4IXKZCAMRZKBVCAS4DCN9.jpg"/>
          <p:cNvPicPr>
            <a:picLocks noChangeAspect="1"/>
          </p:cNvPicPr>
          <p:nvPr/>
        </p:nvPicPr>
        <p:blipFill>
          <a:blip r:embed="rId3" cstate="print"/>
          <a:srcRect/>
          <a:stretch>
            <a:fillRect/>
          </a:stretch>
        </p:blipFill>
        <p:spPr bwMode="auto">
          <a:xfrm>
            <a:off x="107950" y="3883025"/>
            <a:ext cx="1752600" cy="2474913"/>
          </a:xfrm>
          <a:prstGeom prst="rect">
            <a:avLst/>
          </a:prstGeom>
          <a:noFill/>
          <a:ln w="9525">
            <a:noFill/>
            <a:miter lim="800000"/>
            <a:headEnd/>
            <a:tailEnd/>
          </a:ln>
        </p:spPr>
      </p:pic>
      <p:pic>
        <p:nvPicPr>
          <p:cNvPr id="61462" name="Picture 35" descr="strieborny,eng.jpg"/>
          <p:cNvPicPr>
            <a:picLocks noChangeAspect="1"/>
          </p:cNvPicPr>
          <p:nvPr/>
        </p:nvPicPr>
        <p:blipFill>
          <a:blip r:embed="rId4" cstate="print"/>
          <a:srcRect/>
          <a:stretch>
            <a:fillRect/>
          </a:stretch>
        </p:blipFill>
        <p:spPr bwMode="auto">
          <a:xfrm rot="-1869768">
            <a:off x="1252538" y="3543300"/>
            <a:ext cx="1782762" cy="2522538"/>
          </a:xfrm>
          <a:prstGeom prst="rect">
            <a:avLst/>
          </a:prstGeom>
          <a:noFill/>
          <a:ln w="9525">
            <a:noFill/>
            <a:miter lim="800000"/>
            <a:headEnd/>
            <a:tailEnd/>
          </a:ln>
        </p:spPr>
      </p:pic>
      <p:sp>
        <p:nvSpPr>
          <p:cNvPr id="61463"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45F25127-5FEA-4162-83CA-8AB43D638009}" type="slidenum">
              <a:rPr lang="ar-SA" smtClean="0"/>
              <a:pPr/>
              <a:t>159</a:t>
            </a:fld>
            <a:endParaRPr lang="en-US" smtClean="0"/>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p:cNvSpPr txBox="1">
            <a:spLocks/>
          </p:cNvSpPr>
          <p:nvPr/>
        </p:nvSpPr>
        <p:spPr>
          <a:xfrm>
            <a:off x="533400" y="2286000"/>
            <a:ext cx="8229600" cy="2209800"/>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50000"/>
              </a:lnSpc>
              <a:spcBef>
                <a:spcPct val="0"/>
              </a:spcBef>
              <a:spcAft>
                <a:spcPts val="0"/>
              </a:spcAft>
              <a:buClrTx/>
              <a:buSzTx/>
              <a:buFontTx/>
              <a:buNone/>
              <a:tabLst/>
              <a:defRPr/>
            </a:pPr>
            <a:endParaRPr kumimoji="0" lang="fa-IR" sz="4400" b="0" i="0" u="none" strike="noStrike" kern="1200" cap="none" spc="0" normalizeH="0" baseline="0" noProof="0" dirty="0">
              <a:ln>
                <a:noFill/>
              </a:ln>
              <a:solidFill>
                <a:schemeClr val="tx1"/>
              </a:solidFill>
              <a:effectLst/>
              <a:uLnTx/>
              <a:uFillTx/>
              <a:latin typeface="+mj-lt"/>
              <a:ea typeface="+mj-ea"/>
              <a:cs typeface="B Titr" pitchFamily="2" charset="-78"/>
            </a:endParaRPr>
          </a:p>
        </p:txBody>
      </p:sp>
      <p:sp>
        <p:nvSpPr>
          <p:cNvPr id="5" name="Subtitle 4"/>
          <p:cNvSpPr txBox="1">
            <a:spLocks/>
          </p:cNvSpPr>
          <p:nvPr/>
        </p:nvSpPr>
        <p:spPr>
          <a:xfrm>
            <a:off x="428596" y="1643050"/>
            <a:ext cx="8001056" cy="5143536"/>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mj-lt"/>
              <a:cs typeface="B Nazanin"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mj-lt"/>
              <a:cs typeface="B Nazanin" pitchFamily="2" charset="-78"/>
            </a:endParaRPr>
          </a:p>
          <a:p>
            <a:pPr marL="342900" lvl="0" indent="-342900">
              <a:spcBef>
                <a:spcPct val="20000"/>
              </a:spcBef>
              <a:buFont typeface="Courier New" pitchFamily="49" charset="0"/>
              <a:buChar char="o"/>
              <a:defRPr/>
            </a:pPr>
            <a:r>
              <a:rPr lang="fa-IR" sz="2000" b="1" dirty="0" smtClean="0">
                <a:solidFill>
                  <a:schemeClr val="tx1">
                    <a:lumMod val="75000"/>
                    <a:lumOff val="25000"/>
                  </a:schemeClr>
                </a:solidFill>
                <a:cs typeface="B Nazanin" pitchFamily="2" charset="-78"/>
              </a:rPr>
              <a:t>مدیریت مستندات</a:t>
            </a:r>
          </a:p>
          <a:p>
            <a:pPr marL="800100" lvl="1"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  </a:t>
            </a:r>
            <a:r>
              <a:rPr lang="en-US" sz="2000" dirty="0" smtClean="0">
                <a:solidFill>
                  <a:schemeClr val="tx1">
                    <a:lumMod val="90000"/>
                    <a:lumOff val="10000"/>
                  </a:schemeClr>
                </a:solidFill>
                <a:latin typeface="+mj-lt"/>
                <a:cs typeface="B Nazanin" pitchFamily="2" charset="-78"/>
              </a:rPr>
              <a:t>ISO/TR 10013:2001</a:t>
            </a:r>
            <a:endParaRPr lang="fa-IR" sz="2000" dirty="0" smtClean="0">
              <a:solidFill>
                <a:schemeClr val="tx1">
                  <a:lumMod val="90000"/>
                  <a:lumOff val="10000"/>
                </a:schemeClr>
              </a:solidFill>
              <a:latin typeface="+mj-lt"/>
              <a:cs typeface="B Nazanin" pitchFamily="2" charset="-78"/>
            </a:endParaRPr>
          </a:p>
          <a:p>
            <a:pPr marL="342900" lvl="0" indent="-342900">
              <a:spcBef>
                <a:spcPct val="20000"/>
              </a:spcBef>
              <a:buFont typeface="Courier New" pitchFamily="49" charset="0"/>
              <a:buChar char="o"/>
              <a:defRPr/>
            </a:pPr>
            <a:endParaRPr lang="fa-IR" sz="1100" b="1" dirty="0" smtClean="0">
              <a:solidFill>
                <a:schemeClr val="tx1">
                  <a:lumMod val="75000"/>
                  <a:lumOff val="25000"/>
                </a:schemeClr>
              </a:solidFill>
              <a:cs typeface="B Nazanin" pitchFamily="2" charset="-78"/>
            </a:endParaRPr>
          </a:p>
          <a:p>
            <a:pPr marL="342900" lvl="0" indent="-342900">
              <a:spcBef>
                <a:spcPct val="20000"/>
              </a:spcBef>
              <a:buFont typeface="Courier New" pitchFamily="49" charset="0"/>
              <a:buChar char="o"/>
              <a:defRPr/>
            </a:pPr>
            <a:r>
              <a:rPr lang="fa-IR" sz="2000" b="1" dirty="0" smtClean="0">
                <a:solidFill>
                  <a:schemeClr val="tx1">
                    <a:lumMod val="75000"/>
                    <a:lumOff val="25000"/>
                  </a:schemeClr>
                </a:solidFill>
                <a:cs typeface="B Nazanin" pitchFamily="2" charset="-78"/>
              </a:rPr>
              <a:t>مدیریت کیفیت </a:t>
            </a:r>
          </a:p>
          <a:p>
            <a:pPr marL="800100" lvl="1"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  </a:t>
            </a:r>
            <a:r>
              <a:rPr lang="en-US" sz="2000" dirty="0" smtClean="0">
                <a:solidFill>
                  <a:schemeClr val="tx1">
                    <a:lumMod val="90000"/>
                    <a:lumOff val="10000"/>
                  </a:schemeClr>
                </a:solidFill>
                <a:latin typeface="+mj-lt"/>
                <a:cs typeface="B Nazanin" pitchFamily="2" charset="-78"/>
              </a:rPr>
              <a:t>TL </a:t>
            </a:r>
            <a:r>
              <a:rPr lang="en-US" sz="2000" dirty="0">
                <a:solidFill>
                  <a:schemeClr val="tx1">
                    <a:lumMod val="90000"/>
                    <a:lumOff val="10000"/>
                  </a:schemeClr>
                </a:solidFill>
                <a:latin typeface="+mj-lt"/>
                <a:cs typeface="B Nazanin" pitchFamily="2" charset="-78"/>
              </a:rPr>
              <a:t>9000</a:t>
            </a:r>
          </a:p>
          <a:p>
            <a:pPr marL="800100" lvl="1"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  </a:t>
            </a:r>
            <a:r>
              <a:rPr lang="en-US" sz="2000" dirty="0" smtClean="0">
                <a:solidFill>
                  <a:schemeClr val="tx1">
                    <a:lumMod val="90000"/>
                    <a:lumOff val="10000"/>
                  </a:schemeClr>
                </a:solidFill>
                <a:latin typeface="+mj-lt"/>
                <a:cs typeface="B Nazanin" pitchFamily="2" charset="-78"/>
              </a:rPr>
              <a:t>ISO 9001:2008</a:t>
            </a:r>
            <a:endParaRPr lang="fa-IR" sz="2000" dirty="0" smtClean="0">
              <a:solidFill>
                <a:schemeClr val="tx1">
                  <a:lumMod val="90000"/>
                  <a:lumOff val="10000"/>
                </a:schemeClr>
              </a:solidFill>
              <a:latin typeface="+mj-lt"/>
              <a:cs typeface="B Nazanin" pitchFamily="2" charset="-78"/>
            </a:endParaRPr>
          </a:p>
          <a:p>
            <a:pPr marL="342900" lvl="0" indent="-342900">
              <a:spcBef>
                <a:spcPct val="20000"/>
              </a:spcBef>
              <a:buFont typeface="Courier New" pitchFamily="49" charset="0"/>
              <a:buChar char="o"/>
              <a:defRPr/>
            </a:pPr>
            <a:endParaRPr lang="en-US" sz="1100" b="1" dirty="0" smtClean="0">
              <a:solidFill>
                <a:schemeClr val="tx1">
                  <a:lumMod val="75000"/>
                  <a:lumOff val="25000"/>
                </a:schemeClr>
              </a:solidFill>
              <a:latin typeface="+mj-lt"/>
              <a:cs typeface="B Nazanin" pitchFamily="2" charset="-78"/>
            </a:endParaRPr>
          </a:p>
          <a:p>
            <a:pPr marL="342900" lvl="0" indent="-342900">
              <a:spcBef>
                <a:spcPct val="20000"/>
              </a:spcBef>
              <a:buFont typeface="Courier New" pitchFamily="49" charset="0"/>
              <a:buChar char="o"/>
              <a:defRPr/>
            </a:pPr>
            <a:r>
              <a:rPr lang="fa-IR" sz="2400" b="1" dirty="0" smtClean="0">
                <a:solidFill>
                  <a:schemeClr val="tx1">
                    <a:lumMod val="75000"/>
                    <a:lumOff val="25000"/>
                  </a:schemeClr>
                </a:solidFill>
                <a:latin typeface="+mj-lt"/>
                <a:cs typeface="B Nazanin" pitchFamily="2" charset="-78"/>
              </a:rPr>
              <a:t>مديريت مخاطره</a:t>
            </a:r>
          </a:p>
          <a:p>
            <a:pPr marL="1714500" lvl="3" indent="-342900">
              <a:spcBef>
                <a:spcPct val="20000"/>
              </a:spcBef>
              <a:buFont typeface="Wingdings" pitchFamily="2" charset="2"/>
              <a:buChar char="ü"/>
              <a:defRPr/>
            </a:pPr>
            <a:r>
              <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rPr>
              <a:t>استاندارد  </a:t>
            </a:r>
            <a:r>
              <a:rPr lang="en-US" sz="2000" dirty="0">
                <a:solidFill>
                  <a:schemeClr val="tx1">
                    <a:lumMod val="90000"/>
                    <a:lumOff val="10000"/>
                  </a:schemeClr>
                </a:solidFill>
                <a:latin typeface="+mj-lt"/>
                <a:cs typeface="B Nazanin" pitchFamily="2" charset="-78"/>
              </a:rPr>
              <a:t>ISO/IEC </a:t>
            </a:r>
            <a:r>
              <a:rPr lang="en-US" sz="2000" dirty="0" smtClean="0">
                <a:solidFill>
                  <a:schemeClr val="tx1">
                    <a:lumMod val="90000"/>
                    <a:lumOff val="10000"/>
                  </a:schemeClr>
                </a:solidFill>
                <a:latin typeface="+mj-lt"/>
                <a:cs typeface="B Nazanin" pitchFamily="2" charset="-78"/>
              </a:rPr>
              <a:t>27005:2011 </a:t>
            </a:r>
            <a:endParaRPr lang="fa-IR" sz="2000" dirty="0" smtClean="0">
              <a:solidFill>
                <a:schemeClr val="tx1">
                  <a:lumMod val="90000"/>
                  <a:lumOff val="10000"/>
                </a:schemeClr>
              </a:solidFill>
              <a:latin typeface="+mj-lt"/>
              <a:cs typeface="B Nazanin" pitchFamily="2" charset="-78"/>
            </a:endParaRPr>
          </a:p>
          <a:p>
            <a:pPr marL="1714500" lvl="3"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   </a:t>
            </a:r>
            <a:r>
              <a:rPr lang="en-US" sz="2000" dirty="0" smtClean="0">
                <a:solidFill>
                  <a:schemeClr val="tx1">
                    <a:lumMod val="90000"/>
                    <a:lumOff val="10000"/>
                  </a:schemeClr>
                </a:solidFill>
                <a:latin typeface="+mj-lt"/>
                <a:cs typeface="B Nazanin" pitchFamily="2" charset="-78"/>
              </a:rPr>
              <a:t>NIST </a:t>
            </a:r>
            <a:r>
              <a:rPr lang="en-US" sz="2000" dirty="0">
                <a:solidFill>
                  <a:schemeClr val="tx1">
                    <a:lumMod val="90000"/>
                    <a:lumOff val="10000"/>
                  </a:schemeClr>
                </a:solidFill>
                <a:latin typeface="+mj-lt"/>
                <a:cs typeface="B Nazanin" pitchFamily="2" charset="-78"/>
              </a:rPr>
              <a:t>SP </a:t>
            </a:r>
            <a:r>
              <a:rPr lang="en-US" sz="2000" dirty="0" smtClean="0">
                <a:solidFill>
                  <a:schemeClr val="tx1">
                    <a:lumMod val="90000"/>
                    <a:lumOff val="10000"/>
                  </a:schemeClr>
                </a:solidFill>
                <a:latin typeface="+mj-lt"/>
                <a:cs typeface="B Nazanin" pitchFamily="2" charset="-78"/>
              </a:rPr>
              <a:t>800-30</a:t>
            </a:r>
            <a:endParaRPr lang="fa-IR" sz="2000" dirty="0" smtClean="0">
              <a:solidFill>
                <a:schemeClr val="tx1">
                  <a:lumMod val="90000"/>
                  <a:lumOff val="10000"/>
                </a:schemeClr>
              </a:solidFill>
              <a:latin typeface="+mj-lt"/>
              <a:cs typeface="B Nazanin" pitchFamily="2" charset="-78"/>
            </a:endParaRPr>
          </a:p>
          <a:p>
            <a:pPr marL="1714500" lvl="3"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 </a:t>
            </a:r>
            <a:r>
              <a:rPr lang="en-US" sz="2000" dirty="0" smtClean="0">
                <a:solidFill>
                  <a:schemeClr val="tx1">
                    <a:lumMod val="90000"/>
                    <a:lumOff val="10000"/>
                  </a:schemeClr>
                </a:solidFill>
                <a:latin typeface="+mj-lt"/>
                <a:cs typeface="B Nazanin" pitchFamily="2" charset="-78"/>
              </a:rPr>
              <a:t>OCTAVE</a:t>
            </a:r>
            <a:endPar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endParaRPr>
          </a:p>
          <a:p>
            <a:pPr lvl="6">
              <a:spcBef>
                <a:spcPct val="20000"/>
              </a:spcBef>
              <a:defRPr/>
            </a:pPr>
            <a:endParaRPr kumimoji="0" lang="fa-IR" sz="2000" u="none" strike="noStrike" kern="1200" cap="none" spc="0" normalizeH="0" noProof="0" dirty="0" smtClean="0">
              <a:ln>
                <a:noFill/>
              </a:ln>
              <a:solidFill>
                <a:schemeClr val="tx1">
                  <a:lumMod val="95000"/>
                  <a:lumOff val="5000"/>
                </a:schemeClr>
              </a:solidFill>
              <a:effectLst/>
              <a:uLnTx/>
              <a:uFillTx/>
              <a:latin typeface="+mj-lt"/>
              <a:cs typeface="B Nazanin" pitchFamily="2" charset="-78"/>
            </a:endParaRPr>
          </a:p>
        </p:txBody>
      </p:sp>
      <p:sp>
        <p:nvSpPr>
          <p:cNvPr id="9" name="Rectangle 8"/>
          <p:cNvSpPr/>
          <p:nvPr/>
        </p:nvSpPr>
        <p:spPr>
          <a:xfrm>
            <a:off x="4857752" y="1496785"/>
            <a:ext cx="3847528" cy="646331"/>
          </a:xfrm>
          <a:prstGeom prst="rect">
            <a:avLst/>
          </a:prstGeom>
        </p:spPr>
        <p:txBody>
          <a:bodyPr wrap="none">
            <a:spAutoFit/>
          </a:bodyPr>
          <a:lstStyle/>
          <a:p>
            <a:pPr marL="342900" lvl="0" indent="-342900" algn="ctr">
              <a:spcBef>
                <a:spcPct val="20000"/>
              </a:spcBef>
              <a:defRPr/>
            </a:pPr>
            <a:r>
              <a:rPr lang="fa-IR" sz="3600" b="1" dirty="0" smtClean="0">
                <a:solidFill>
                  <a:schemeClr val="bg2">
                    <a:lumMod val="10000"/>
                  </a:schemeClr>
                </a:solidFill>
                <a:latin typeface="+mj-lt"/>
                <a:cs typeface="B Nazanin" pitchFamily="2" charset="-78"/>
              </a:rPr>
              <a:t>استانداردهاي سيستمي</a:t>
            </a:r>
            <a:endParaRPr lang="fa-IR" sz="3600" b="1" dirty="0">
              <a:solidFill>
                <a:schemeClr val="bg2">
                  <a:lumMod val="10000"/>
                </a:schemeClr>
              </a:solidFill>
              <a:latin typeface="+mj-lt"/>
              <a:cs typeface="B Nazanin" pitchFamily="2" charset="-78"/>
            </a:endParaRPr>
          </a:p>
        </p:txBody>
      </p:sp>
      <p:sp>
        <p:nvSpPr>
          <p:cNvPr id="10" name="Rectangle 9"/>
          <p:cNvSpPr/>
          <p:nvPr/>
        </p:nvSpPr>
        <p:spPr>
          <a:xfrm>
            <a:off x="4286248" y="853843"/>
            <a:ext cx="4667077" cy="646331"/>
          </a:xfrm>
          <a:prstGeom prst="rect">
            <a:avLst/>
          </a:prstGeom>
        </p:spPr>
        <p:txBody>
          <a:bodyPr wrap="square">
            <a:spAutoFit/>
          </a:bodyPr>
          <a:lstStyle/>
          <a:p>
            <a:r>
              <a:rPr lang="fa-IR" sz="3600" b="1" dirty="0" smtClean="0">
                <a:solidFill>
                  <a:prstClr val="black"/>
                </a:solidFill>
                <a:cs typeface="B Titr" pitchFamily="2" charset="-78"/>
              </a:rPr>
              <a:t> </a:t>
            </a:r>
            <a:r>
              <a:rPr lang="en-US" sz="3600" b="1" dirty="0" smtClean="0">
                <a:solidFill>
                  <a:prstClr val="black"/>
                </a:solidFill>
                <a:cs typeface="B Titr" pitchFamily="2" charset="-78"/>
              </a:rPr>
              <a:t>         </a:t>
            </a:r>
            <a:r>
              <a:rPr lang="fa-IR" sz="3600" b="1" dirty="0" smtClean="0">
                <a:solidFill>
                  <a:prstClr val="black"/>
                </a:solidFill>
                <a:cs typeface="B Titr" pitchFamily="2" charset="-78"/>
              </a:rPr>
              <a:t>استانداردهاي مرتبط</a:t>
            </a:r>
            <a:endParaRPr lang="fa-IR" sz="3600" dirty="0">
              <a:cs typeface="B Titr" pitchFamily="2" charset="-78"/>
            </a:endParaRPr>
          </a:p>
        </p:txBody>
      </p:sp>
    </p:spTree>
    <p:extLst>
      <p:ext uri="{BB962C8B-B14F-4D97-AF65-F5344CB8AC3E}">
        <p14:creationId xmlns="" xmlns:p14="http://schemas.microsoft.com/office/powerpoint/2010/main" val="2620763581"/>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rrowheads="1"/>
          </p:cNvSpPr>
          <p:nvPr>
            <p:ph type="title"/>
          </p:nvPr>
        </p:nvSpPr>
        <p:spPr>
          <a:xfrm>
            <a:off x="5580063" y="285750"/>
            <a:ext cx="2520950" cy="519113"/>
          </a:xfrm>
        </p:spPr>
        <p:txBody>
          <a:bodyPr/>
          <a:lstStyle/>
          <a:p>
            <a:pPr algn="r" eaLnBrk="1" fontAlgn="auto" hangingPunct="1">
              <a:spcAft>
                <a:spcPts val="0"/>
              </a:spcAft>
              <a:defRPr/>
            </a:pPr>
            <a:r>
              <a:rPr lang="fa-IR" sz="2800" dirty="0" smtClean="0">
                <a:solidFill>
                  <a:schemeClr val="bg1"/>
                </a:solidFill>
                <a:cs typeface="B Titr" pitchFamily="2" charset="-78"/>
              </a:rPr>
              <a:t>اهداف مميزي</a:t>
            </a:r>
            <a:endParaRPr lang="en-GB" sz="2800" dirty="0" smtClean="0">
              <a:solidFill>
                <a:schemeClr val="bg1"/>
              </a:solidFill>
              <a:cs typeface="B Titr" pitchFamily="2" charset="-78"/>
            </a:endParaRPr>
          </a:p>
        </p:txBody>
      </p:sp>
      <p:sp>
        <p:nvSpPr>
          <p:cNvPr id="62467" name="Rectangle 3"/>
          <p:cNvSpPr>
            <a:spLocks noGrp="1" noChangeArrowheads="1"/>
          </p:cNvSpPr>
          <p:nvPr>
            <p:ph idx="1"/>
          </p:nvPr>
        </p:nvSpPr>
        <p:spPr>
          <a:xfrm>
            <a:off x="0" y="1196975"/>
            <a:ext cx="8388350" cy="1511300"/>
          </a:xfrm>
        </p:spPr>
        <p:txBody>
          <a:bodyPr>
            <a:normAutofit lnSpcReduction="10000"/>
          </a:bodyPr>
          <a:lstStyle/>
          <a:p>
            <a:pPr algn="r" rtl="1" eaLnBrk="1" hangingPunct="1">
              <a:buClr>
                <a:srgbClr val="FF33CC"/>
              </a:buClr>
              <a:buSzPct val="80000"/>
              <a:buFont typeface="Wingdings" pitchFamily="2" charset="2"/>
              <a:buChar char="v"/>
            </a:pPr>
            <a:r>
              <a:rPr lang="fa-IR" sz="2400" dirty="0" smtClean="0">
                <a:solidFill>
                  <a:schemeClr val="bg1"/>
                </a:solidFill>
                <a:latin typeface="Times New Roman" pitchFamily="18" charset="0"/>
                <a:cs typeface="B Mitra" pitchFamily="2" charset="-78"/>
              </a:rPr>
              <a:t>مميزي سيستم مديريت امنيت اطلاعات يك فرآيند مستقل و سيستماتيك است كه هدف اصلي آن تطابق سيستم مديريت امنيت اطلاعات سازمان با الزامات </a:t>
            </a:r>
            <a:r>
              <a:rPr lang="en-US" sz="2400" dirty="0" smtClean="0">
                <a:solidFill>
                  <a:schemeClr val="bg1"/>
                </a:solidFill>
                <a:latin typeface="Times New Roman" pitchFamily="18" charset="0"/>
                <a:cs typeface="B Mitra" pitchFamily="2" charset="-78"/>
              </a:rPr>
              <a:t>ISO/IEC </a:t>
            </a:r>
            <a:r>
              <a:rPr lang="en-GB" sz="2400" dirty="0" smtClean="0">
                <a:solidFill>
                  <a:schemeClr val="bg1"/>
                </a:solidFill>
                <a:latin typeface="Times New Roman" pitchFamily="18" charset="0"/>
                <a:cs typeface="B Mitra" pitchFamily="2" charset="-78"/>
              </a:rPr>
              <a:t>27001 </a:t>
            </a:r>
            <a:r>
              <a:rPr lang="fa-IR" sz="2400" dirty="0" smtClean="0">
                <a:solidFill>
                  <a:schemeClr val="bg1"/>
                </a:solidFill>
                <a:latin typeface="Times New Roman" pitchFamily="18" charset="0"/>
                <a:cs typeface="B Mitra" pitchFamily="2" charset="-78"/>
              </a:rPr>
              <a:t> مي باشد.</a:t>
            </a:r>
          </a:p>
          <a:p>
            <a:pPr algn="r" rtl="1" eaLnBrk="1" hangingPunct="1">
              <a:buClr>
                <a:srgbClr val="FF33CC"/>
              </a:buClr>
              <a:buSzPct val="80000"/>
              <a:buFont typeface="Wingdings" pitchFamily="2" charset="2"/>
              <a:buChar char="v"/>
            </a:pPr>
            <a:r>
              <a:rPr lang="fa-IR" sz="2400" dirty="0" smtClean="0">
                <a:solidFill>
                  <a:schemeClr val="bg1"/>
                </a:solidFill>
                <a:latin typeface="Times New Roman" pitchFamily="18" charset="0"/>
                <a:cs typeface="B Mitra" pitchFamily="2" charset="-78"/>
              </a:rPr>
              <a:t>هدف ديگر مميزي نيز بررسي دستيابي سازمان به اهداف تعيين شده در خط مشي</a:t>
            </a:r>
            <a:r>
              <a:rPr lang="en-US" sz="2400" dirty="0" smtClean="0">
                <a:solidFill>
                  <a:schemeClr val="bg1"/>
                </a:solidFill>
                <a:latin typeface="Times New Roman" pitchFamily="18" charset="0"/>
                <a:cs typeface="B Mitra" pitchFamily="2" charset="-78"/>
              </a:rPr>
              <a:t> </a:t>
            </a:r>
            <a:r>
              <a:rPr lang="fa-IR" sz="2400" dirty="0" smtClean="0">
                <a:solidFill>
                  <a:schemeClr val="bg1"/>
                </a:solidFill>
                <a:latin typeface="Times New Roman" pitchFamily="18" charset="0"/>
                <a:cs typeface="B Mitra" pitchFamily="2" charset="-78"/>
              </a:rPr>
              <a:t>امنيتي سازمان است.</a:t>
            </a:r>
          </a:p>
          <a:p>
            <a:pPr algn="r" rtl="1" eaLnBrk="1" hangingPunct="1">
              <a:buFont typeface="Wingdings" pitchFamily="2" charset="2"/>
              <a:buNone/>
            </a:pPr>
            <a:endParaRPr lang="fa-IR" dirty="0" smtClean="0">
              <a:solidFill>
                <a:schemeClr val="bg1"/>
              </a:solidFill>
              <a:cs typeface="B Mitra" pitchFamily="2" charset="-78"/>
            </a:endParaRPr>
          </a:p>
          <a:p>
            <a:pPr algn="r" rtl="1" eaLnBrk="1" hangingPunct="1">
              <a:buFont typeface="Wingdings" pitchFamily="2" charset="2"/>
              <a:buNone/>
            </a:pPr>
            <a:endParaRPr lang="en-GB" dirty="0" smtClean="0">
              <a:solidFill>
                <a:schemeClr val="bg1"/>
              </a:solidFill>
              <a:cs typeface="B Mitra" pitchFamily="2" charset="-78"/>
            </a:endParaRPr>
          </a:p>
        </p:txBody>
      </p:sp>
      <p:sp>
        <p:nvSpPr>
          <p:cNvPr id="62470"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97EBFAFD-CA5B-4E9A-A78B-207C5BA6570D}" type="slidenum">
              <a:rPr lang="ar-SA" smtClean="0">
                <a:solidFill>
                  <a:schemeClr val="bg1"/>
                </a:solidFill>
              </a:rPr>
              <a:pPr/>
              <a:t>160</a:t>
            </a:fld>
            <a:endParaRPr lang="en-US" smtClean="0">
              <a:solidFill>
                <a:schemeClr val="bg1"/>
              </a:solidFill>
            </a:endParaRPr>
          </a:p>
        </p:txBody>
      </p:sp>
      <p:sp>
        <p:nvSpPr>
          <p:cNvPr id="4" name="Rectangle 2"/>
          <p:cNvSpPr txBox="1">
            <a:spLocks noRot="1" noChangeArrowheads="1"/>
          </p:cNvSpPr>
          <p:nvPr/>
        </p:nvSpPr>
        <p:spPr bwMode="auto">
          <a:xfrm>
            <a:off x="3203575" y="2781300"/>
            <a:ext cx="1873250" cy="576263"/>
          </a:xfrm>
          <a:prstGeom prst="rect">
            <a:avLst/>
          </a:prstGeom>
          <a:noFill/>
          <a:ln w="9525">
            <a:noFill/>
            <a:miter lim="800000"/>
            <a:headEnd/>
            <a:tailEnd/>
          </a:ln>
        </p:spPr>
        <p:txBody>
          <a:bodyPr anchor="ctr"/>
          <a:lstStyle/>
          <a:p>
            <a:pPr algn="ctr" rtl="1">
              <a:defRPr/>
            </a:pPr>
            <a:r>
              <a:rPr lang="fa-IR" sz="2400" kern="0" dirty="0">
                <a:solidFill>
                  <a:schemeClr val="bg1"/>
                </a:solidFill>
                <a:latin typeface="Times New Roman" pitchFamily="18" charset="0"/>
                <a:ea typeface="+mj-ea"/>
                <a:cs typeface="B Titr" pitchFamily="2" charset="-78"/>
              </a:rPr>
              <a:t>انواع مميزي</a:t>
            </a:r>
            <a:endParaRPr lang="en-GB" sz="2400" kern="0" dirty="0">
              <a:solidFill>
                <a:schemeClr val="bg1"/>
              </a:solidFill>
              <a:latin typeface="Times New Roman" pitchFamily="18" charset="0"/>
              <a:ea typeface="+mj-ea"/>
              <a:cs typeface="B Titr" pitchFamily="2" charset="-78"/>
            </a:endParaRPr>
          </a:p>
        </p:txBody>
      </p:sp>
      <p:sp>
        <p:nvSpPr>
          <p:cNvPr id="5" name="Rectangle 3"/>
          <p:cNvSpPr txBox="1">
            <a:spLocks noChangeArrowheads="1"/>
          </p:cNvSpPr>
          <p:nvPr/>
        </p:nvSpPr>
        <p:spPr bwMode="auto">
          <a:xfrm>
            <a:off x="144463" y="3357563"/>
            <a:ext cx="8243887" cy="2663825"/>
          </a:xfrm>
          <a:prstGeom prst="rect">
            <a:avLst/>
          </a:prstGeom>
          <a:noFill/>
          <a:ln w="9525">
            <a:noFill/>
            <a:miter lim="800000"/>
            <a:headEnd/>
            <a:tailEnd/>
          </a:ln>
        </p:spPr>
        <p:txBody>
          <a:bodyPr/>
          <a:lstStyle/>
          <a:p>
            <a:pPr algn="r" rtl="1">
              <a:spcBef>
                <a:spcPct val="20000"/>
              </a:spcBef>
              <a:defRPr/>
            </a:pPr>
            <a:r>
              <a:rPr lang="fa-IR" sz="2400" kern="0" dirty="0">
                <a:solidFill>
                  <a:schemeClr val="bg1"/>
                </a:solidFill>
                <a:latin typeface="Times New Roman" pitchFamily="18" charset="0"/>
                <a:cs typeface="B Mitra" pitchFamily="2" charset="-78"/>
              </a:rPr>
              <a:t>مميزي داخلي: توسط كاركنان سازمان يا شركت به صورت دوره اي انجام مي گيرد. هدف از مميزي داخلي بررسي درستي عملكرد سيستم مي باشد.</a:t>
            </a:r>
          </a:p>
          <a:p>
            <a:pPr algn="r" rtl="1">
              <a:spcBef>
                <a:spcPct val="20000"/>
              </a:spcBef>
              <a:defRPr/>
            </a:pPr>
            <a:r>
              <a:rPr lang="fa-IR" sz="2400" kern="0" dirty="0">
                <a:solidFill>
                  <a:schemeClr val="bg1"/>
                </a:solidFill>
                <a:latin typeface="Times New Roman" pitchFamily="18" charset="0"/>
                <a:cs typeface="B Mitra" pitchFamily="2" charset="-78"/>
              </a:rPr>
              <a:t>مميزي نظارتي: اين دسته از مميزي ها معمولا در بازه هاي زماني 6 الي 12 ماه انجام مي شود.</a:t>
            </a:r>
          </a:p>
          <a:p>
            <a:pPr algn="r" rtl="1">
              <a:spcBef>
                <a:spcPct val="20000"/>
              </a:spcBef>
              <a:defRPr/>
            </a:pPr>
            <a:r>
              <a:rPr lang="fa-IR" sz="2400" kern="0" dirty="0">
                <a:solidFill>
                  <a:schemeClr val="bg1"/>
                </a:solidFill>
                <a:latin typeface="Times New Roman" pitchFamily="18" charset="0"/>
                <a:cs typeface="B Mitra" pitchFamily="2" charset="-78"/>
              </a:rPr>
              <a:t>مميزي جهت اخذ گواهي (مميزي خارجي): اين مميزي معمولا توسط يك مركز گواهي دهنده مستقل انجام مي شود. بازه زماني تجديد مميزي طبق الزامات سازمان استاندارد 3 سال مي باشد، اين مميزي شامل مراحل بررسي مستندات و مميزي در محل سازمان مي گردد.</a:t>
            </a:r>
            <a:endParaRPr lang="en-GB" sz="2400" kern="0" dirty="0">
              <a:solidFill>
                <a:schemeClr val="bg1"/>
              </a:solidFill>
              <a:latin typeface="Times New Roman" pitchFamily="18" charset="0"/>
              <a:cs typeface="B Mitra" pitchFamily="2" charset="-78"/>
            </a:endParaRPr>
          </a:p>
        </p:txBody>
      </p:sp>
    </p:spTree>
  </p:cSld>
  <p:clrMapOvr>
    <a:masterClrMapping/>
  </p:clrMapOvr>
  <p:transition>
    <p:fade thruBlk="1"/>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rrowheads="1"/>
          </p:cNvSpPr>
          <p:nvPr>
            <p:ph type="title"/>
          </p:nvPr>
        </p:nvSpPr>
        <p:spPr>
          <a:xfrm>
            <a:off x="4283968" y="332656"/>
            <a:ext cx="2879725" cy="735012"/>
          </a:xfrm>
        </p:spPr>
        <p:txBody>
          <a:bodyPr/>
          <a:lstStyle/>
          <a:p>
            <a:pPr algn="r" rtl="1" eaLnBrk="1" fontAlgn="auto" hangingPunct="1">
              <a:spcAft>
                <a:spcPts val="0"/>
              </a:spcAft>
              <a:defRPr/>
            </a:pPr>
            <a:r>
              <a:rPr lang="fa-IR" sz="2800" dirty="0" smtClean="0">
                <a:solidFill>
                  <a:schemeClr val="bg1"/>
                </a:solidFill>
                <a:cs typeface="B Titr" pitchFamily="2" charset="-78"/>
              </a:rPr>
              <a:t>عدم تطابق</a:t>
            </a:r>
            <a:endParaRPr lang="en-GB" sz="2800" dirty="0" smtClean="0">
              <a:solidFill>
                <a:schemeClr val="bg1"/>
              </a:solidFill>
              <a:cs typeface="B Titr" pitchFamily="2" charset="-78"/>
            </a:endParaRPr>
          </a:p>
        </p:txBody>
      </p:sp>
      <p:sp>
        <p:nvSpPr>
          <p:cNvPr id="63491" name="Rectangle 3"/>
          <p:cNvSpPr>
            <a:spLocks noGrp="1" noChangeArrowheads="1"/>
          </p:cNvSpPr>
          <p:nvPr>
            <p:ph idx="1"/>
          </p:nvPr>
        </p:nvSpPr>
        <p:spPr>
          <a:xfrm>
            <a:off x="0" y="1052513"/>
            <a:ext cx="8316913" cy="5448300"/>
          </a:xfrm>
        </p:spPr>
        <p:txBody>
          <a:bodyPr/>
          <a:lstStyle/>
          <a:p>
            <a:pPr algn="r" rtl="1" eaLnBrk="1" hangingPunct="1">
              <a:lnSpc>
                <a:spcPct val="150000"/>
              </a:lnSpc>
              <a:buClr>
                <a:srgbClr val="FF33CC"/>
              </a:buClr>
              <a:buSzPct val="80000"/>
              <a:buFont typeface="Wingdings" pitchFamily="2" charset="2"/>
              <a:buChar char="v"/>
            </a:pPr>
            <a:r>
              <a:rPr lang="fa-IR" dirty="0" smtClean="0">
                <a:solidFill>
                  <a:schemeClr val="bg1"/>
                </a:solidFill>
                <a:cs typeface="B Mitra" pitchFamily="2" charset="-78"/>
              </a:rPr>
              <a:t>معمولا دو دسته عدم تطابق در طول فرآيند مميزي گزارش مي شود. </a:t>
            </a:r>
          </a:p>
          <a:p>
            <a:pPr algn="r" rtl="1" eaLnBrk="1" hangingPunct="1">
              <a:lnSpc>
                <a:spcPct val="150000"/>
              </a:lnSpc>
              <a:buClr>
                <a:srgbClr val="FF33CC"/>
              </a:buClr>
              <a:buSzPct val="80000"/>
              <a:buFont typeface="Wingdings" pitchFamily="2" charset="2"/>
              <a:buChar char="v"/>
            </a:pPr>
            <a:r>
              <a:rPr lang="fa-IR" dirty="0" smtClean="0">
                <a:solidFill>
                  <a:schemeClr val="bg1"/>
                </a:solidFill>
                <a:cs typeface="B Mitra" pitchFamily="2" charset="-78"/>
              </a:rPr>
              <a:t>دسته اول مواردي هستند كه عدم پياده سازي آنها به نوعي نيازمندي هاي اصلي اشاره شده در متن استاندارد را نقض مي كند به اين دسته عدم تطابق عمده گفته مي شود. در صورت كشف عدم تطابق عمده تيم مميزي از سازمان خواهند خواست تا فرآيند مربوطه را با توجه به گزارش مميزي بازنگري كند. </a:t>
            </a:r>
          </a:p>
          <a:p>
            <a:pPr algn="r" rtl="1" eaLnBrk="1" hangingPunct="1">
              <a:lnSpc>
                <a:spcPct val="150000"/>
              </a:lnSpc>
              <a:buClr>
                <a:srgbClr val="FF33CC"/>
              </a:buClr>
              <a:buSzPct val="80000"/>
              <a:buFont typeface="Wingdings" pitchFamily="2" charset="2"/>
              <a:buChar char="v"/>
            </a:pPr>
            <a:r>
              <a:rPr lang="fa-IR" dirty="0" smtClean="0">
                <a:solidFill>
                  <a:schemeClr val="bg1"/>
                </a:solidFill>
                <a:cs typeface="B Mitra" pitchFamily="2" charset="-78"/>
              </a:rPr>
              <a:t>دسته دوم معمولا مواردي هستند كه عدم وجود آنها در زمان مميزي سيستم سبب ايجاد چالش سيستم به صورت جدي نمي شود. هر چند اين موارد گزارش مي شود ولي وجود آنها سبب دست نيافتن به گواهي نمي شود. این موارد عدم انطباق جزئی هستند.</a:t>
            </a:r>
            <a:endParaRPr lang="en-GB" dirty="0" smtClean="0">
              <a:solidFill>
                <a:schemeClr val="bg1"/>
              </a:solidFill>
              <a:cs typeface="B Mitra" pitchFamily="2" charset="-78"/>
            </a:endParaRPr>
          </a:p>
        </p:txBody>
      </p:sp>
      <p:sp>
        <p:nvSpPr>
          <p:cNvPr id="6349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062F297C-4992-4975-88E8-C486A53DC3C3}" type="slidenum">
              <a:rPr lang="ar-SA" smtClean="0"/>
              <a:pPr/>
              <a:t>161</a:t>
            </a:fld>
            <a:endParaRPr lang="en-US" smtClean="0"/>
          </a:p>
        </p:txBody>
      </p:sp>
    </p:spTree>
  </p:cSld>
  <p:clrMapOvr>
    <a:masterClrMapping/>
  </p:clrMapOvr>
  <p:transition>
    <p:fade thruBlk="1"/>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a:xfrm>
            <a:off x="2123728" y="404664"/>
            <a:ext cx="5316538" cy="533400"/>
          </a:xfrm>
        </p:spPr>
        <p:txBody>
          <a:bodyPr/>
          <a:lstStyle/>
          <a:p>
            <a:pPr algn="r" rtl="1" eaLnBrk="1" fontAlgn="auto" hangingPunct="1">
              <a:spcAft>
                <a:spcPts val="0"/>
              </a:spcAft>
              <a:defRPr/>
            </a:pPr>
            <a:r>
              <a:rPr lang="fa-IR" sz="2800" dirty="0" smtClean="0">
                <a:solidFill>
                  <a:schemeClr val="bg1"/>
                </a:solidFill>
                <a:cs typeface="B Titr" pitchFamily="2" charset="-78"/>
              </a:rPr>
              <a:t>روش های مختلف ممیزی</a:t>
            </a:r>
            <a:endParaRPr lang="en-US" sz="2800" dirty="0" smtClean="0">
              <a:solidFill>
                <a:schemeClr val="bg1"/>
              </a:solidFill>
              <a:cs typeface="B Titr" pitchFamily="2" charset="-78"/>
            </a:endParaRPr>
          </a:p>
        </p:txBody>
      </p:sp>
      <p:sp>
        <p:nvSpPr>
          <p:cNvPr id="64515" name="Rectangle 7"/>
          <p:cNvSpPr>
            <a:spLocks noGrp="1" noChangeArrowheads="1"/>
          </p:cNvSpPr>
          <p:nvPr>
            <p:ph idx="1"/>
          </p:nvPr>
        </p:nvSpPr>
        <p:spPr>
          <a:xfrm>
            <a:off x="222250" y="1385888"/>
            <a:ext cx="7950200" cy="4114800"/>
          </a:xfrm>
        </p:spPr>
        <p:txBody>
          <a:bodyPr>
            <a:normAutofit lnSpcReduction="10000"/>
          </a:bodyPr>
          <a:lstStyle/>
          <a:p>
            <a:pPr algn="r" rtl="1" eaLnBrk="1" hangingPunct="1">
              <a:lnSpc>
                <a:spcPct val="80000"/>
              </a:lnSpc>
              <a:buClr>
                <a:srgbClr val="FF33CC"/>
              </a:buClr>
              <a:buSzPct val="80000"/>
              <a:buFont typeface="Wingdings" pitchFamily="2" charset="2"/>
              <a:buChar char="v"/>
            </a:pPr>
            <a:r>
              <a:rPr lang="ar-SA" b="1" dirty="0" smtClean="0">
                <a:solidFill>
                  <a:schemeClr val="bg1"/>
                </a:solidFill>
                <a:latin typeface="Times New Roman" pitchFamily="18" charset="0"/>
                <a:cs typeface="B Mitra" pitchFamily="2" charset="-78"/>
              </a:rPr>
              <a:t>مميزي تلفيقي (</a:t>
            </a:r>
            <a:r>
              <a:rPr lang="en-US" b="1" dirty="0" smtClean="0">
                <a:solidFill>
                  <a:schemeClr val="bg1"/>
                </a:solidFill>
                <a:latin typeface="Times New Roman" pitchFamily="18" charset="0"/>
                <a:cs typeface="B Mitra" pitchFamily="2" charset="-78"/>
              </a:rPr>
              <a:t>Combined audit</a:t>
            </a:r>
            <a:r>
              <a:rPr lang="ar-SA" b="1" dirty="0" smtClean="0">
                <a:solidFill>
                  <a:schemeClr val="bg1"/>
                </a:solidFill>
                <a:latin typeface="Times New Roman" pitchFamily="18" charset="0"/>
                <a:cs typeface="B Mitra" pitchFamily="2" charset="-78"/>
              </a:rPr>
              <a:t>)</a:t>
            </a:r>
          </a:p>
          <a:p>
            <a:pPr algn="r" rtl="1" eaLnBrk="1" hangingPunct="1">
              <a:lnSpc>
                <a:spcPct val="150000"/>
              </a:lnSpc>
              <a:buFont typeface="Wingdings" pitchFamily="2" charset="2"/>
              <a:buNone/>
            </a:pPr>
            <a:r>
              <a:rPr lang="ar-SA" dirty="0" smtClean="0">
                <a:solidFill>
                  <a:schemeClr val="bg1"/>
                </a:solidFill>
                <a:latin typeface="Times New Roman" pitchFamily="18" charset="0"/>
                <a:cs typeface="B Mitra" pitchFamily="2" charset="-78"/>
              </a:rPr>
              <a:t>هنگامي كه سيستم‌هاي </a:t>
            </a:r>
            <a:r>
              <a:rPr lang="fa-IR" dirty="0" smtClean="0">
                <a:solidFill>
                  <a:schemeClr val="bg1"/>
                </a:solidFill>
                <a:latin typeface="Times New Roman" pitchFamily="18" charset="0"/>
                <a:cs typeface="B Mitra" pitchFamily="2" charset="-78"/>
              </a:rPr>
              <a:t>مختلف </a:t>
            </a:r>
            <a:r>
              <a:rPr lang="ar-SA" dirty="0" smtClean="0">
                <a:solidFill>
                  <a:schemeClr val="bg1"/>
                </a:solidFill>
                <a:latin typeface="Times New Roman" pitchFamily="18" charset="0"/>
                <a:cs typeface="B Mitra" pitchFamily="2" charset="-78"/>
              </a:rPr>
              <a:t>مديريت </a:t>
            </a:r>
            <a:r>
              <a:rPr lang="fa-IR" dirty="0" smtClean="0">
                <a:solidFill>
                  <a:schemeClr val="bg1"/>
                </a:solidFill>
                <a:latin typeface="Times New Roman" pitchFamily="18" charset="0"/>
                <a:cs typeface="B Mitra" pitchFamily="2" charset="-78"/>
              </a:rPr>
              <a:t>از جمله سیستم مدیریت امنیت اطلاعات، سیستم مدیریت </a:t>
            </a:r>
            <a:r>
              <a:rPr lang="ar-SA" dirty="0" smtClean="0">
                <a:solidFill>
                  <a:schemeClr val="bg1"/>
                </a:solidFill>
                <a:latin typeface="Times New Roman" pitchFamily="18" charset="0"/>
                <a:cs typeface="B Mitra" pitchFamily="2" charset="-78"/>
              </a:rPr>
              <a:t>كيفيت و زيست محيطي </a:t>
            </a:r>
            <a:r>
              <a:rPr lang="fa-IR" dirty="0" smtClean="0">
                <a:solidFill>
                  <a:schemeClr val="bg1"/>
                </a:solidFill>
                <a:latin typeface="Times New Roman" pitchFamily="18" charset="0"/>
                <a:cs typeface="B Mitra" pitchFamily="2" charset="-78"/>
              </a:rPr>
              <a:t>و ... </a:t>
            </a:r>
            <a:r>
              <a:rPr lang="ar-SA" dirty="0" smtClean="0">
                <a:solidFill>
                  <a:schemeClr val="bg1"/>
                </a:solidFill>
                <a:latin typeface="Times New Roman" pitchFamily="18" charset="0"/>
                <a:cs typeface="B Mitra" pitchFamily="2" charset="-78"/>
              </a:rPr>
              <a:t>با هم مورد مميزي قرار مي‌گيرند آنرا مميزي تلفيقي مي‌نامند.</a:t>
            </a:r>
          </a:p>
          <a:p>
            <a:pPr algn="r" rtl="1" eaLnBrk="1" hangingPunct="1">
              <a:lnSpc>
                <a:spcPct val="150000"/>
              </a:lnSpc>
              <a:buClr>
                <a:srgbClr val="FF33CC"/>
              </a:buClr>
              <a:buSzPct val="80000"/>
              <a:buFont typeface="Wingdings" pitchFamily="2" charset="2"/>
              <a:buChar char="v"/>
            </a:pPr>
            <a:r>
              <a:rPr lang="ar-SA" b="1" dirty="0" smtClean="0">
                <a:solidFill>
                  <a:schemeClr val="bg1"/>
                </a:solidFill>
                <a:latin typeface="Times New Roman" pitchFamily="18" charset="0"/>
                <a:cs typeface="B Mitra" pitchFamily="2" charset="-78"/>
              </a:rPr>
              <a:t>مميزي مشترك (</a:t>
            </a:r>
            <a:r>
              <a:rPr lang="en-US" b="1" dirty="0" smtClean="0">
                <a:solidFill>
                  <a:schemeClr val="bg1"/>
                </a:solidFill>
                <a:latin typeface="Times New Roman" pitchFamily="18" charset="0"/>
                <a:cs typeface="B Mitra" pitchFamily="2" charset="-78"/>
              </a:rPr>
              <a:t>Joint audit</a:t>
            </a:r>
            <a:r>
              <a:rPr lang="ar-SA" b="1" dirty="0" smtClean="0">
                <a:solidFill>
                  <a:schemeClr val="bg1"/>
                </a:solidFill>
                <a:latin typeface="Times New Roman" pitchFamily="18" charset="0"/>
                <a:cs typeface="B Mitra" pitchFamily="2" charset="-78"/>
              </a:rPr>
              <a:t>) </a:t>
            </a:r>
          </a:p>
          <a:p>
            <a:pPr algn="r" rtl="1" eaLnBrk="1" hangingPunct="1">
              <a:lnSpc>
                <a:spcPct val="150000"/>
              </a:lnSpc>
              <a:buFont typeface="Wingdings" pitchFamily="2" charset="2"/>
              <a:buNone/>
            </a:pPr>
            <a:r>
              <a:rPr lang="ar-SA" dirty="0" smtClean="0">
                <a:solidFill>
                  <a:schemeClr val="bg1"/>
                </a:solidFill>
                <a:latin typeface="Times New Roman" pitchFamily="18" charset="0"/>
                <a:cs typeface="B Mitra" pitchFamily="2" charset="-78"/>
              </a:rPr>
              <a:t>هنگامي كه دو يا چند سازمان مميزي كننده در انجام مشترك مميزي يك مميزي شونده همكاري مي‌كنند، آنرا مميزي مشترك مي نامند.</a:t>
            </a:r>
          </a:p>
        </p:txBody>
      </p:sp>
      <p:sp>
        <p:nvSpPr>
          <p:cNvPr id="64516"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08416FA7-41B4-4826-8501-03C73A8FDBBB}" type="slidenum">
              <a:rPr lang="ar-SA" smtClean="0"/>
              <a:pPr/>
              <a:t>162</a:t>
            </a:fld>
            <a:endParaRPr lang="en-US" smtClean="0"/>
          </a:p>
        </p:txBody>
      </p:sp>
    </p:spTree>
  </p:cSld>
  <p:clrMapOvr>
    <a:masterClrMapping/>
  </p:clrMapOvr>
  <p:transition>
    <p:fade thruBlk="1"/>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187624" y="476672"/>
            <a:ext cx="6100763" cy="533400"/>
          </a:xfrm>
        </p:spPr>
        <p:txBody>
          <a:bodyPr/>
          <a:lstStyle/>
          <a:p>
            <a:pPr algn="r" rtl="1" eaLnBrk="1" fontAlgn="auto" hangingPunct="1">
              <a:spcAft>
                <a:spcPts val="0"/>
              </a:spcAft>
              <a:defRPr/>
            </a:pPr>
            <a:r>
              <a:rPr lang="ar-SA" sz="2800" dirty="0" smtClean="0">
                <a:solidFill>
                  <a:schemeClr val="bg1"/>
                </a:solidFill>
                <a:cs typeface="B Titr" pitchFamily="2" charset="-78"/>
              </a:rPr>
              <a:t>تعاريف (ادامه)</a:t>
            </a:r>
            <a:endParaRPr lang="en-US" sz="2800" dirty="0" smtClean="0">
              <a:solidFill>
                <a:schemeClr val="bg1"/>
              </a:solidFill>
              <a:cs typeface="B Titr" pitchFamily="2" charset="-78"/>
            </a:endParaRPr>
          </a:p>
        </p:txBody>
      </p:sp>
      <p:sp>
        <p:nvSpPr>
          <p:cNvPr id="65539" name="Rectangle 3"/>
          <p:cNvSpPr>
            <a:spLocks noGrp="1" noChangeArrowheads="1"/>
          </p:cNvSpPr>
          <p:nvPr>
            <p:ph idx="1"/>
          </p:nvPr>
        </p:nvSpPr>
        <p:spPr>
          <a:xfrm>
            <a:off x="238125" y="1138238"/>
            <a:ext cx="8005763" cy="4883150"/>
          </a:xfrm>
        </p:spPr>
        <p:txBody>
          <a:bodyPr>
            <a:normAutofit lnSpcReduction="10000"/>
          </a:bodyPr>
          <a:lstStyle/>
          <a:p>
            <a:pPr algn="r" rtl="1" eaLnBrk="1" hangingPunct="1">
              <a:buClr>
                <a:srgbClr val="FF33CC"/>
              </a:buClr>
              <a:buSzPct val="80000"/>
              <a:buFont typeface="Wingdings" pitchFamily="2" charset="2"/>
              <a:buChar char="v"/>
            </a:pPr>
            <a:r>
              <a:rPr lang="ar-SA" b="1" dirty="0" smtClean="0">
                <a:solidFill>
                  <a:schemeClr val="bg1"/>
                </a:solidFill>
                <a:latin typeface="Times New Roman" pitchFamily="18" charset="0"/>
                <a:cs typeface="B Mitra" pitchFamily="2" charset="-78"/>
              </a:rPr>
              <a:t>برنامه‌مميزي (</a:t>
            </a:r>
            <a:r>
              <a:rPr lang="en-US" b="1" dirty="0" smtClean="0">
                <a:solidFill>
                  <a:schemeClr val="bg1"/>
                </a:solidFill>
                <a:latin typeface="Times New Roman" pitchFamily="18" charset="0"/>
                <a:cs typeface="B Mitra" pitchFamily="2" charset="-78"/>
              </a:rPr>
              <a:t>Audit program</a:t>
            </a:r>
            <a:r>
              <a:rPr lang="ar-SA" b="1" dirty="0" smtClean="0">
                <a:solidFill>
                  <a:schemeClr val="bg1"/>
                </a:solidFill>
                <a:latin typeface="Times New Roman" pitchFamily="18" charset="0"/>
                <a:cs typeface="B Mitra" pitchFamily="2" charset="-78"/>
              </a:rPr>
              <a:t>)</a:t>
            </a:r>
          </a:p>
          <a:p>
            <a:pPr lvl="1" algn="r" rtl="1" eaLnBrk="1" hangingPunct="1">
              <a:buFont typeface="Wingdings" pitchFamily="2" charset="2"/>
              <a:buNone/>
            </a:pPr>
            <a:r>
              <a:rPr lang="ar-SA" dirty="0" smtClean="0">
                <a:solidFill>
                  <a:schemeClr val="bg1"/>
                </a:solidFill>
                <a:latin typeface="Times New Roman" pitchFamily="18" charset="0"/>
                <a:cs typeface="B Mitra" pitchFamily="2" charset="-78"/>
              </a:rPr>
              <a:t>مجموعه‌اي از يك يا چند مميزي برنامه‌ريزي شده براي محدوده زماني مشخص براي دستيابي به هدفي خاص</a:t>
            </a:r>
          </a:p>
          <a:p>
            <a:pPr algn="r" rtl="1" eaLnBrk="1" hangingPunct="1">
              <a:buClr>
                <a:srgbClr val="FF33CC"/>
              </a:buClr>
              <a:buSzPct val="80000"/>
              <a:buFont typeface="Wingdings" pitchFamily="2" charset="2"/>
              <a:buChar char="v"/>
            </a:pPr>
            <a:r>
              <a:rPr lang="ar-SA" b="1" dirty="0" smtClean="0">
                <a:solidFill>
                  <a:schemeClr val="bg1"/>
                </a:solidFill>
                <a:latin typeface="Times New Roman" pitchFamily="18" charset="0"/>
                <a:cs typeface="B Mitra" pitchFamily="2" charset="-78"/>
              </a:rPr>
              <a:t>طرح مميزي (</a:t>
            </a:r>
            <a:r>
              <a:rPr lang="en-US" b="1" dirty="0" smtClean="0">
                <a:solidFill>
                  <a:schemeClr val="bg1"/>
                </a:solidFill>
                <a:latin typeface="Times New Roman" pitchFamily="18" charset="0"/>
                <a:cs typeface="B Mitra" pitchFamily="2" charset="-78"/>
              </a:rPr>
              <a:t>Plan Audit </a:t>
            </a:r>
            <a:r>
              <a:rPr lang="ar-SA" b="1" dirty="0" smtClean="0">
                <a:solidFill>
                  <a:schemeClr val="bg1"/>
                </a:solidFill>
                <a:latin typeface="Times New Roman" pitchFamily="18" charset="0"/>
                <a:cs typeface="B Mitra" pitchFamily="2" charset="-78"/>
              </a:rPr>
              <a:t> )</a:t>
            </a:r>
          </a:p>
          <a:p>
            <a:pPr lvl="1" algn="r" rtl="1" eaLnBrk="1" hangingPunct="1">
              <a:buFont typeface="Wingdings" pitchFamily="2" charset="2"/>
              <a:buNone/>
            </a:pPr>
            <a:r>
              <a:rPr lang="ar-SA" dirty="0" smtClean="0">
                <a:solidFill>
                  <a:schemeClr val="bg1"/>
                </a:solidFill>
                <a:latin typeface="Times New Roman" pitchFamily="18" charset="0"/>
                <a:cs typeface="B Mitra" pitchFamily="2" charset="-78"/>
              </a:rPr>
              <a:t>شرحي از فعاليتها و تركيبات مرتبط با مميزي</a:t>
            </a:r>
          </a:p>
          <a:p>
            <a:pPr algn="r" rtl="1" eaLnBrk="1" hangingPunct="1">
              <a:buClr>
                <a:srgbClr val="FF33CC"/>
              </a:buClr>
              <a:buSzPct val="80000"/>
              <a:buFont typeface="Wingdings" pitchFamily="2" charset="2"/>
              <a:buChar char="v"/>
            </a:pPr>
            <a:r>
              <a:rPr lang="ar-SA" b="1" dirty="0" smtClean="0">
                <a:solidFill>
                  <a:schemeClr val="bg1"/>
                </a:solidFill>
                <a:latin typeface="Times New Roman" pitchFamily="18" charset="0"/>
                <a:cs typeface="B Mitra" pitchFamily="2" charset="-78"/>
              </a:rPr>
              <a:t>معيارهاي مميزي (</a:t>
            </a:r>
            <a:r>
              <a:rPr lang="en-US" b="1" dirty="0" smtClean="0">
                <a:solidFill>
                  <a:schemeClr val="bg1"/>
                </a:solidFill>
                <a:latin typeface="Times New Roman" pitchFamily="18" charset="0"/>
                <a:cs typeface="B Mitra" pitchFamily="2" charset="-78"/>
              </a:rPr>
              <a:t>Audit criteria</a:t>
            </a:r>
            <a:r>
              <a:rPr lang="ar-SA" b="1" dirty="0" smtClean="0">
                <a:solidFill>
                  <a:schemeClr val="bg1"/>
                </a:solidFill>
                <a:latin typeface="Times New Roman" pitchFamily="18" charset="0"/>
                <a:cs typeface="B Mitra" pitchFamily="2" charset="-78"/>
              </a:rPr>
              <a:t>)</a:t>
            </a:r>
          </a:p>
          <a:p>
            <a:pPr lvl="1" algn="r" rtl="1" eaLnBrk="1" hangingPunct="1">
              <a:buFont typeface="Wingdings" pitchFamily="2" charset="2"/>
              <a:buNone/>
            </a:pPr>
            <a:r>
              <a:rPr lang="ar-SA" dirty="0" smtClean="0">
                <a:solidFill>
                  <a:schemeClr val="bg1"/>
                </a:solidFill>
                <a:latin typeface="Times New Roman" pitchFamily="18" charset="0"/>
                <a:cs typeface="B Mitra" pitchFamily="2" charset="-78"/>
              </a:rPr>
              <a:t>مجموعه‌اي از خط مشي‌ها، روشهاي اجرايي يا الزاماتي كه به عنوان مرجع مورد استفاده قرار مي گيرند.</a:t>
            </a:r>
            <a:endParaRPr lang="fa-IR"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b="1" dirty="0" smtClean="0">
                <a:solidFill>
                  <a:schemeClr val="bg1"/>
                </a:solidFill>
                <a:latin typeface="Times New Roman" pitchFamily="18" charset="0"/>
                <a:cs typeface="B Mitra" pitchFamily="2" charset="-78"/>
              </a:rPr>
              <a:t>محدوده مميزي</a:t>
            </a:r>
            <a:r>
              <a:rPr lang="en-US" b="1" dirty="0" smtClean="0">
                <a:solidFill>
                  <a:schemeClr val="bg1"/>
                </a:solidFill>
                <a:latin typeface="Times New Roman" pitchFamily="18" charset="0"/>
                <a:cs typeface="B Mitra" pitchFamily="2" charset="-78"/>
              </a:rPr>
              <a:t> (Audit scope) </a:t>
            </a:r>
            <a:endParaRPr lang="ar-SA" b="1" dirty="0" smtClean="0">
              <a:solidFill>
                <a:schemeClr val="bg1"/>
              </a:solidFill>
              <a:latin typeface="Times New Roman" pitchFamily="18" charset="0"/>
              <a:cs typeface="B Mitra" pitchFamily="2" charset="-78"/>
            </a:endParaRPr>
          </a:p>
          <a:p>
            <a:pPr lvl="1" algn="r" rtl="1" eaLnBrk="1" hangingPunct="1">
              <a:buFont typeface="Wingdings" pitchFamily="2" charset="2"/>
              <a:buNone/>
            </a:pPr>
            <a:r>
              <a:rPr lang="ar-SA" dirty="0" smtClean="0">
                <a:solidFill>
                  <a:schemeClr val="bg1"/>
                </a:solidFill>
                <a:latin typeface="Times New Roman" pitchFamily="18" charset="0"/>
                <a:cs typeface="B Mitra" pitchFamily="2" charset="-78"/>
              </a:rPr>
              <a:t>به گستره و حد و مرزهاي يك مميزي گفته مي شود.</a:t>
            </a:r>
          </a:p>
          <a:p>
            <a:pPr algn="r" rtl="1" eaLnBrk="1" hangingPunct="1">
              <a:buFont typeface="Wingdings" pitchFamily="2" charset="2"/>
              <a:buNone/>
            </a:pPr>
            <a:r>
              <a:rPr lang="ar-SA" sz="2400" b="1" dirty="0" smtClean="0">
                <a:solidFill>
                  <a:schemeClr val="bg1"/>
                </a:solidFill>
                <a:latin typeface="Times New Roman" pitchFamily="18" charset="0"/>
                <a:cs typeface="B Mitra" pitchFamily="2" charset="-78"/>
              </a:rPr>
              <a:t>يادآوري: </a:t>
            </a:r>
            <a:r>
              <a:rPr lang="ar-SA" sz="2400" dirty="0" smtClean="0">
                <a:solidFill>
                  <a:schemeClr val="bg1"/>
                </a:solidFill>
                <a:latin typeface="Times New Roman" pitchFamily="18" charset="0"/>
                <a:cs typeface="B Mitra" pitchFamily="2" charset="-78"/>
              </a:rPr>
              <a:t>محدوده مميزي معمولاً شامل توصيفات مناطق فيزيكي، واحدهاي سازماني، فعاليتها و فرآيندها و همچنين دوره زماني انجام مميزي مي باشد.</a:t>
            </a:r>
          </a:p>
        </p:txBody>
      </p:sp>
      <p:sp>
        <p:nvSpPr>
          <p:cNvPr id="65540"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3BB01304-5B25-4E23-82DB-074D9B9306EF}" type="slidenum">
              <a:rPr lang="ar-SA" smtClean="0"/>
              <a:pPr/>
              <a:t>163</a:t>
            </a:fld>
            <a:endParaRPr lang="en-US" smtClean="0"/>
          </a:p>
        </p:txBody>
      </p:sp>
    </p:spTree>
  </p:cSld>
  <p:clrMapOvr>
    <a:masterClrMapping/>
  </p:clrMapOvr>
  <p:transition>
    <p:fade thruBlk="1"/>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259632" y="476672"/>
            <a:ext cx="6315075" cy="533400"/>
          </a:xfrm>
        </p:spPr>
        <p:txBody>
          <a:bodyPr/>
          <a:lstStyle/>
          <a:p>
            <a:pPr algn="r" rtl="1" eaLnBrk="1" fontAlgn="auto" hangingPunct="1">
              <a:spcAft>
                <a:spcPts val="0"/>
              </a:spcAft>
              <a:defRPr/>
            </a:pPr>
            <a:r>
              <a:rPr lang="ar-SA" sz="2800" dirty="0" smtClean="0">
                <a:solidFill>
                  <a:schemeClr val="bg1"/>
                </a:solidFill>
                <a:cs typeface="B Titr" pitchFamily="2" charset="-78"/>
              </a:rPr>
              <a:t>تعاريف (ادامه)</a:t>
            </a:r>
            <a:endParaRPr lang="en-US" sz="2800" dirty="0" smtClean="0">
              <a:solidFill>
                <a:schemeClr val="bg1"/>
              </a:solidFill>
              <a:cs typeface="B Titr" pitchFamily="2" charset="-78"/>
            </a:endParaRPr>
          </a:p>
        </p:txBody>
      </p:sp>
      <p:sp>
        <p:nvSpPr>
          <p:cNvPr id="66563" name="Rectangle 37"/>
          <p:cNvSpPr>
            <a:spLocks noGrp="1" noChangeArrowheads="1"/>
          </p:cNvSpPr>
          <p:nvPr>
            <p:ph idx="1"/>
          </p:nvPr>
        </p:nvSpPr>
        <p:spPr>
          <a:xfrm>
            <a:off x="682625" y="1143000"/>
            <a:ext cx="7772400" cy="4953000"/>
          </a:xfrm>
        </p:spPr>
        <p:txBody>
          <a:bodyPr/>
          <a:lstStyle/>
          <a:p>
            <a:pPr eaLnBrk="1" hangingPunct="1">
              <a:buFont typeface="Wingdings" pitchFamily="2" charset="2"/>
              <a:buNone/>
            </a:pPr>
            <a:endParaRPr lang="ar-SA" smtClean="0">
              <a:cs typeface="Zar" pitchFamily="2" charset="-78"/>
            </a:endParaRPr>
          </a:p>
          <a:p>
            <a:pPr eaLnBrk="1" hangingPunct="1">
              <a:buFont typeface="Wingdings" pitchFamily="2" charset="2"/>
              <a:buNone/>
            </a:pPr>
            <a:endParaRPr lang="en-US" smtClean="0">
              <a:cs typeface="Zar" pitchFamily="2" charset="-78"/>
            </a:endParaRPr>
          </a:p>
        </p:txBody>
      </p:sp>
      <p:sp>
        <p:nvSpPr>
          <p:cNvPr id="66565"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63D90AD7-C6C8-479D-95A2-95C63CA3905F}" type="slidenum">
              <a:rPr lang="ar-SA" smtClean="0"/>
              <a:pPr/>
              <a:t>164</a:t>
            </a:fld>
            <a:endParaRPr lang="en-US" smtClean="0"/>
          </a:p>
        </p:txBody>
      </p:sp>
      <p:sp>
        <p:nvSpPr>
          <p:cNvPr id="66564" name="Rectangle 38"/>
          <p:cNvSpPr>
            <a:spLocks noChangeArrowheads="1"/>
          </p:cNvSpPr>
          <p:nvPr/>
        </p:nvSpPr>
        <p:spPr bwMode="auto">
          <a:xfrm>
            <a:off x="107950" y="1285875"/>
            <a:ext cx="8208963" cy="5286375"/>
          </a:xfrm>
          <a:prstGeom prst="rect">
            <a:avLst/>
          </a:prstGeom>
          <a:noFill/>
          <a:ln w="9525">
            <a:noFill/>
            <a:miter lim="800000"/>
            <a:headEnd/>
            <a:tailEnd/>
          </a:ln>
        </p:spPr>
        <p:txBody>
          <a:bodyPr lIns="182562" tIns="46038" rIns="182562" bIns="46038"/>
          <a:lstStyle/>
          <a:p>
            <a:pPr marL="342900" indent="-342900" algn="r" rtl="1">
              <a:lnSpc>
                <a:spcPct val="90000"/>
              </a:lnSpc>
              <a:spcBef>
                <a:spcPct val="20000"/>
              </a:spcBef>
              <a:buClr>
                <a:srgbClr val="FF33CC"/>
              </a:buClr>
              <a:buSzPct val="80000"/>
              <a:buFont typeface="Wingdings" pitchFamily="2" charset="2"/>
              <a:buChar char="v"/>
            </a:pPr>
            <a:r>
              <a:rPr lang="ar-SA" sz="2400" b="1" dirty="0">
                <a:solidFill>
                  <a:schemeClr val="bg1"/>
                </a:solidFill>
                <a:latin typeface="Times New Roman" pitchFamily="18" charset="0"/>
                <a:cs typeface="B Mitra" pitchFamily="2" charset="-78"/>
              </a:rPr>
              <a:t>شواهد مميزي/ شواهد عيني</a:t>
            </a:r>
            <a:r>
              <a:rPr lang="fa-IR" sz="2400" b="1"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a:t>
            </a:r>
            <a:r>
              <a:rPr lang="en-US" sz="2400" dirty="0">
                <a:solidFill>
                  <a:schemeClr val="bg1"/>
                </a:solidFill>
                <a:latin typeface="Times New Roman" pitchFamily="18" charset="0"/>
                <a:cs typeface="B Mitra" pitchFamily="2" charset="-78"/>
              </a:rPr>
              <a:t>Audit evidence/ Objective evidence</a:t>
            </a:r>
            <a:r>
              <a:rPr lang="ar-SA" sz="2400" dirty="0">
                <a:solidFill>
                  <a:schemeClr val="bg1"/>
                </a:solidFill>
                <a:latin typeface="Times New Roman" pitchFamily="18" charset="0"/>
                <a:cs typeface="B Mitra" pitchFamily="2" charset="-78"/>
              </a:rPr>
              <a:t>)</a:t>
            </a:r>
            <a:r>
              <a:rPr lang="fa-IR" sz="2400"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سوابق، شرح ماوقع يا ساير اطلاعاتي كه به معيارهاي مميزي مربوط و قابل تصديق مي باشند.</a:t>
            </a:r>
          </a:p>
          <a:p>
            <a:pPr marL="342900" indent="-342900" algn="r" rtl="1">
              <a:lnSpc>
                <a:spcPct val="90000"/>
              </a:lnSpc>
              <a:spcBef>
                <a:spcPct val="20000"/>
              </a:spcBef>
              <a:buClr>
                <a:srgbClr val="FF33CC"/>
              </a:buClr>
              <a:buSzPct val="80000"/>
            </a:pPr>
            <a:r>
              <a:rPr lang="ar-SA" sz="2400" b="1" dirty="0">
                <a:solidFill>
                  <a:schemeClr val="bg1"/>
                </a:solidFill>
                <a:latin typeface="Times New Roman" pitchFamily="18" charset="0"/>
                <a:cs typeface="B Mitra" pitchFamily="2" charset="-78"/>
              </a:rPr>
              <a:t>يادآوري: </a:t>
            </a:r>
            <a:r>
              <a:rPr lang="ar-SA" sz="2400" dirty="0">
                <a:solidFill>
                  <a:schemeClr val="bg1"/>
                </a:solidFill>
                <a:latin typeface="Times New Roman" pitchFamily="18" charset="0"/>
                <a:cs typeface="B Mitra" pitchFamily="2" charset="-78"/>
              </a:rPr>
              <a:t>شواهد مميزي مي تواند كيفي يا كمي باشد.</a:t>
            </a:r>
          </a:p>
          <a:p>
            <a:pPr marL="342900" indent="-342900" algn="r" rtl="1">
              <a:lnSpc>
                <a:spcPct val="90000"/>
              </a:lnSpc>
              <a:spcBef>
                <a:spcPct val="20000"/>
              </a:spcBef>
              <a:buClr>
                <a:srgbClr val="FF33CC"/>
              </a:buClr>
              <a:buSzPct val="80000"/>
              <a:buFont typeface="Wingdings" pitchFamily="2" charset="2"/>
              <a:buChar char="v"/>
            </a:pPr>
            <a:r>
              <a:rPr lang="ar-SA" sz="2400" b="1" dirty="0">
                <a:solidFill>
                  <a:schemeClr val="bg1"/>
                </a:solidFill>
                <a:latin typeface="Times New Roman" pitchFamily="18" charset="0"/>
                <a:cs typeface="B Mitra" pitchFamily="2" charset="-78"/>
              </a:rPr>
              <a:t>يافته هاي مميزي (</a:t>
            </a:r>
            <a:r>
              <a:rPr lang="en-US" sz="2400" b="1" dirty="0">
                <a:solidFill>
                  <a:schemeClr val="bg1"/>
                </a:solidFill>
                <a:latin typeface="Times New Roman" pitchFamily="18" charset="0"/>
                <a:cs typeface="B Mitra" pitchFamily="2" charset="-78"/>
              </a:rPr>
              <a:t>Audit findings</a:t>
            </a:r>
            <a:r>
              <a:rPr lang="ar-SA" sz="2400" b="1" dirty="0">
                <a:solidFill>
                  <a:schemeClr val="bg1"/>
                </a:solidFill>
                <a:latin typeface="Times New Roman" pitchFamily="18" charset="0"/>
                <a:cs typeface="B Mitra" pitchFamily="2" charset="-78"/>
              </a:rPr>
              <a:t>)</a:t>
            </a:r>
            <a:r>
              <a:rPr lang="fa-IR" sz="2400" b="1"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نتايج حاصل از ارزيابي شواهد مميزي گردآوري شده در مقايسه با معيارهاي مميزي </a:t>
            </a:r>
          </a:p>
          <a:p>
            <a:pPr marL="342900" indent="-342900" algn="r" rtl="1">
              <a:lnSpc>
                <a:spcPct val="90000"/>
              </a:lnSpc>
              <a:spcBef>
                <a:spcPct val="20000"/>
              </a:spcBef>
              <a:buClr>
                <a:srgbClr val="FF33CC"/>
              </a:buClr>
              <a:buSzPct val="80000"/>
            </a:pPr>
            <a:r>
              <a:rPr lang="ar-SA" sz="2400" b="1" dirty="0">
                <a:solidFill>
                  <a:schemeClr val="bg1"/>
                </a:solidFill>
                <a:latin typeface="Times New Roman" pitchFamily="18" charset="0"/>
                <a:cs typeface="B Mitra" pitchFamily="2" charset="-78"/>
              </a:rPr>
              <a:t>يادآوري: </a:t>
            </a:r>
            <a:r>
              <a:rPr lang="ar-SA" sz="2400" dirty="0">
                <a:solidFill>
                  <a:schemeClr val="bg1"/>
                </a:solidFill>
                <a:latin typeface="Times New Roman" pitchFamily="18" charset="0"/>
                <a:cs typeface="B Mitra" pitchFamily="2" charset="-78"/>
              </a:rPr>
              <a:t>يافته هاي مميزي مي‌تواند انطباق يا عدم انطباق با معيارهاي مميزي يا فرصت‌هاي بهبود را مشخص كند.</a:t>
            </a:r>
            <a:endParaRPr lang="fa-IR" sz="2400" dirty="0">
              <a:solidFill>
                <a:schemeClr val="bg1"/>
              </a:solidFill>
              <a:latin typeface="Times New Roman" pitchFamily="18" charset="0"/>
              <a:cs typeface="B Mitra" pitchFamily="2" charset="-78"/>
            </a:endParaRPr>
          </a:p>
          <a:p>
            <a:pPr marL="342900" indent="-342900" algn="r" rtl="1">
              <a:lnSpc>
                <a:spcPct val="90000"/>
              </a:lnSpc>
              <a:spcBef>
                <a:spcPct val="20000"/>
              </a:spcBef>
              <a:buClr>
                <a:srgbClr val="FF33CC"/>
              </a:buClr>
              <a:buSzPct val="80000"/>
              <a:buFont typeface="Wingdings" pitchFamily="2" charset="2"/>
              <a:buChar char="v"/>
            </a:pPr>
            <a:r>
              <a:rPr lang="ar-SA" sz="2400" b="1" dirty="0">
                <a:solidFill>
                  <a:schemeClr val="bg1"/>
                </a:solidFill>
                <a:latin typeface="Times New Roman" pitchFamily="18" charset="0"/>
                <a:cs typeface="B Mitra" pitchFamily="2" charset="-78"/>
              </a:rPr>
              <a:t>نتيجه مميزي (</a:t>
            </a:r>
            <a:r>
              <a:rPr lang="en-US" sz="2400" b="1" dirty="0">
                <a:solidFill>
                  <a:schemeClr val="bg1"/>
                </a:solidFill>
                <a:latin typeface="Times New Roman" pitchFamily="18" charset="0"/>
                <a:cs typeface="B Mitra" pitchFamily="2" charset="-78"/>
              </a:rPr>
              <a:t>Audit Conclusion</a:t>
            </a:r>
            <a:r>
              <a:rPr lang="ar-SA" sz="2400" b="1" dirty="0">
                <a:solidFill>
                  <a:schemeClr val="bg1"/>
                </a:solidFill>
                <a:latin typeface="Times New Roman" pitchFamily="18" charset="0"/>
                <a:cs typeface="B Mitra" pitchFamily="2" charset="-78"/>
              </a:rPr>
              <a:t>)</a:t>
            </a:r>
            <a:r>
              <a:rPr lang="fa-IR" sz="2400" b="1"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ماحصل يك مميزي انجام شده به وسيله تيم مميزي بعد از در نظر گرفتن اهداف مميزي و كليه يافته‌هاي مميزي </a:t>
            </a:r>
          </a:p>
          <a:p>
            <a:pPr marL="342900" indent="-342900" algn="r" rtl="1">
              <a:lnSpc>
                <a:spcPct val="90000"/>
              </a:lnSpc>
              <a:spcBef>
                <a:spcPct val="20000"/>
              </a:spcBef>
              <a:buClr>
                <a:srgbClr val="FF33CC"/>
              </a:buClr>
              <a:buSzPct val="80000"/>
              <a:buFont typeface="Wingdings" pitchFamily="2" charset="2"/>
              <a:buChar char="v"/>
            </a:pPr>
            <a:r>
              <a:rPr lang="ar-SA" sz="2400" b="1" dirty="0">
                <a:solidFill>
                  <a:schemeClr val="bg1"/>
                </a:solidFill>
                <a:latin typeface="Times New Roman" pitchFamily="18" charset="0"/>
                <a:cs typeface="B Mitra" pitchFamily="2" charset="-78"/>
              </a:rPr>
              <a:t>مشتري مميزي (</a:t>
            </a:r>
            <a:r>
              <a:rPr lang="en-US" sz="2400" b="1" dirty="0">
                <a:solidFill>
                  <a:schemeClr val="bg1"/>
                </a:solidFill>
                <a:latin typeface="Times New Roman" pitchFamily="18" charset="0"/>
                <a:cs typeface="B Mitra" pitchFamily="2" charset="-78"/>
              </a:rPr>
              <a:t>Audit Client</a:t>
            </a:r>
            <a:r>
              <a:rPr lang="ar-SA" sz="2400" b="1" dirty="0">
                <a:solidFill>
                  <a:schemeClr val="bg1"/>
                </a:solidFill>
                <a:latin typeface="Times New Roman" pitchFamily="18" charset="0"/>
                <a:cs typeface="B Mitra" pitchFamily="2" charset="-78"/>
              </a:rPr>
              <a:t>)</a:t>
            </a:r>
            <a:r>
              <a:rPr lang="fa-IR" sz="2400" b="1"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سازمان يا شخص درخواست‌كننده مميزي </a:t>
            </a:r>
          </a:p>
          <a:p>
            <a:pPr marL="342900" indent="-342900" algn="r" rtl="1">
              <a:lnSpc>
                <a:spcPct val="90000"/>
              </a:lnSpc>
              <a:spcBef>
                <a:spcPct val="20000"/>
              </a:spcBef>
              <a:buClr>
                <a:srgbClr val="FF33CC"/>
              </a:buClr>
              <a:buSzPct val="80000"/>
              <a:buFont typeface="Wingdings" pitchFamily="2" charset="2"/>
              <a:buChar char="v"/>
            </a:pPr>
            <a:r>
              <a:rPr lang="ar-SA" sz="2400" b="1" dirty="0">
                <a:solidFill>
                  <a:schemeClr val="bg1"/>
                </a:solidFill>
                <a:latin typeface="Times New Roman" pitchFamily="18" charset="0"/>
                <a:cs typeface="B Mitra" pitchFamily="2" charset="-78"/>
              </a:rPr>
              <a:t>مميزي شونده (</a:t>
            </a:r>
            <a:r>
              <a:rPr lang="en-US" sz="2400" b="1" dirty="0" err="1">
                <a:solidFill>
                  <a:schemeClr val="bg1"/>
                </a:solidFill>
                <a:latin typeface="Times New Roman" pitchFamily="18" charset="0"/>
                <a:cs typeface="B Mitra" pitchFamily="2" charset="-78"/>
              </a:rPr>
              <a:t>Auditee</a:t>
            </a:r>
            <a:r>
              <a:rPr lang="ar-SA" sz="2400" b="1" dirty="0">
                <a:solidFill>
                  <a:schemeClr val="bg1"/>
                </a:solidFill>
                <a:latin typeface="Times New Roman" pitchFamily="18" charset="0"/>
                <a:cs typeface="B Mitra" pitchFamily="2" charset="-78"/>
              </a:rPr>
              <a:t>)</a:t>
            </a:r>
            <a:r>
              <a:rPr lang="fa-IR" sz="2400" b="1" dirty="0">
                <a:solidFill>
                  <a:schemeClr val="bg1"/>
                </a:solidFill>
                <a:latin typeface="Times New Roman" pitchFamily="18" charset="0"/>
                <a:cs typeface="B Mitra" pitchFamily="2" charset="-78"/>
              </a:rPr>
              <a:t>: </a:t>
            </a:r>
            <a:r>
              <a:rPr lang="ar-SA" sz="2400" dirty="0">
                <a:solidFill>
                  <a:schemeClr val="bg1"/>
                </a:solidFill>
                <a:latin typeface="Times New Roman" pitchFamily="18" charset="0"/>
                <a:cs typeface="B Mitra" pitchFamily="2" charset="-78"/>
              </a:rPr>
              <a:t>سازمان مورد مميزي </a:t>
            </a:r>
          </a:p>
        </p:txBody>
      </p:sp>
    </p:spTree>
  </p:cSld>
  <p:clrMapOvr>
    <a:masterClrMapping/>
  </p:clrMapOvr>
  <p:transition>
    <p:fade thruBlk="1"/>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a:xfrm>
            <a:off x="1403648" y="260648"/>
            <a:ext cx="6315075" cy="533400"/>
          </a:xfrm>
        </p:spPr>
        <p:txBody>
          <a:bodyPr/>
          <a:lstStyle/>
          <a:p>
            <a:pPr algn="r" rtl="1" eaLnBrk="1" fontAlgn="auto" hangingPunct="1">
              <a:spcAft>
                <a:spcPts val="0"/>
              </a:spcAft>
              <a:defRPr/>
            </a:pPr>
            <a:r>
              <a:rPr lang="ar-SA" sz="2800" dirty="0" smtClean="0">
                <a:solidFill>
                  <a:schemeClr val="bg1"/>
                </a:solidFill>
                <a:cs typeface="B Titr" pitchFamily="2" charset="-78"/>
              </a:rPr>
              <a:t>تعاريف (ادامه)</a:t>
            </a:r>
            <a:endParaRPr lang="en-US" sz="2800" dirty="0" smtClean="0">
              <a:solidFill>
                <a:schemeClr val="bg1"/>
              </a:solidFill>
              <a:cs typeface="B Titr" pitchFamily="2" charset="-78"/>
            </a:endParaRPr>
          </a:p>
        </p:txBody>
      </p:sp>
      <p:sp>
        <p:nvSpPr>
          <p:cNvPr id="67587" name="Rectangle 3"/>
          <p:cNvSpPr>
            <a:spLocks noGrp="1" noChangeArrowheads="1"/>
          </p:cNvSpPr>
          <p:nvPr>
            <p:ph idx="1"/>
          </p:nvPr>
        </p:nvSpPr>
        <p:spPr>
          <a:xfrm>
            <a:off x="0" y="981075"/>
            <a:ext cx="8388350" cy="5305425"/>
          </a:xfrm>
        </p:spPr>
        <p:txBody>
          <a:bodyPr/>
          <a:lstStyle/>
          <a:p>
            <a:pPr algn="r" rtl="1" eaLnBrk="1" hangingPunct="1">
              <a:buClr>
                <a:srgbClr val="FF33CC"/>
              </a:buClr>
              <a:buSzPct val="80000"/>
              <a:buFont typeface="Wingdings" pitchFamily="2" charset="2"/>
              <a:buChar char="v"/>
            </a:pPr>
            <a:r>
              <a:rPr lang="ar-SA" sz="2600" b="1" dirty="0" smtClean="0">
                <a:solidFill>
                  <a:schemeClr val="bg1"/>
                </a:solidFill>
                <a:latin typeface="Times New Roman" pitchFamily="18" charset="0"/>
                <a:cs typeface="B Mitra" pitchFamily="2" charset="-78"/>
              </a:rPr>
              <a:t>مميز (</a:t>
            </a:r>
            <a:r>
              <a:rPr lang="en-US" sz="2600" b="1" dirty="0" smtClean="0">
                <a:solidFill>
                  <a:schemeClr val="bg1"/>
                </a:solidFill>
                <a:latin typeface="Times New Roman" pitchFamily="18" charset="0"/>
                <a:cs typeface="B Mitra" pitchFamily="2" charset="-78"/>
              </a:rPr>
              <a:t>Auditor</a:t>
            </a:r>
            <a:r>
              <a:rPr lang="ar-SA" sz="2600" b="1" dirty="0" smtClean="0">
                <a:solidFill>
                  <a:schemeClr val="bg1"/>
                </a:solidFill>
                <a:latin typeface="Times New Roman" pitchFamily="18" charset="0"/>
                <a:cs typeface="B Mitra" pitchFamily="2" charset="-78"/>
              </a:rPr>
              <a:t>)</a:t>
            </a:r>
            <a:r>
              <a:rPr lang="fa-IR" sz="2600" b="1"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شخص داراي شايستگي جهت انجام مميزي </a:t>
            </a:r>
            <a:endParaRPr lang="fa-IR" sz="26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sz="2600" b="1" dirty="0" smtClean="0">
                <a:solidFill>
                  <a:schemeClr val="bg1"/>
                </a:solidFill>
                <a:latin typeface="Times New Roman" pitchFamily="18" charset="0"/>
                <a:cs typeface="B Mitra" pitchFamily="2" charset="-78"/>
              </a:rPr>
              <a:t>تيم مميزي:</a:t>
            </a:r>
            <a:r>
              <a:rPr lang="fa-IR" sz="2600" b="1"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يك يا چند مميز كه يك مميزي را انجام مي دهند.</a:t>
            </a:r>
          </a:p>
          <a:p>
            <a:pPr algn="r" rtl="1" eaLnBrk="1" hangingPunct="1">
              <a:buClr>
                <a:srgbClr val="FF33CC"/>
              </a:buClr>
              <a:buSzPct val="80000"/>
              <a:buFontTx/>
              <a:buNone/>
            </a:pPr>
            <a:r>
              <a:rPr lang="ar-SA" sz="2600" b="1" dirty="0" smtClean="0">
                <a:solidFill>
                  <a:schemeClr val="bg1"/>
                </a:solidFill>
                <a:latin typeface="Times New Roman" pitchFamily="18" charset="0"/>
                <a:cs typeface="B Mitra" pitchFamily="2" charset="-78"/>
              </a:rPr>
              <a:t>يادآوري</a:t>
            </a:r>
            <a:r>
              <a:rPr lang="fa-IR" sz="2600" b="1" dirty="0" smtClean="0">
                <a:solidFill>
                  <a:schemeClr val="bg1"/>
                </a:solidFill>
                <a:latin typeface="Times New Roman" pitchFamily="18" charset="0"/>
                <a:cs typeface="B Mitra" pitchFamily="2" charset="-78"/>
              </a:rPr>
              <a:t>:</a:t>
            </a:r>
            <a:r>
              <a:rPr lang="ar-SA" sz="2600" b="1"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براي انجام مميزي، بايد</a:t>
            </a:r>
            <a:r>
              <a:rPr lang="fa-IR" sz="2600" dirty="0" smtClean="0">
                <a:solidFill>
                  <a:schemeClr val="bg1"/>
                </a:solidFill>
                <a:latin typeface="Times New Roman" pitchFamily="18" charset="0"/>
                <a:cs typeface="B Mitra" pitchFamily="2" charset="-78"/>
              </a:rPr>
              <a:t> به </a:t>
            </a:r>
            <a:r>
              <a:rPr lang="ar-SA" sz="2600" dirty="0" smtClean="0">
                <a:solidFill>
                  <a:schemeClr val="bg1"/>
                </a:solidFill>
                <a:latin typeface="Times New Roman" pitchFamily="18" charset="0"/>
                <a:cs typeface="B Mitra" pitchFamily="2" charset="-78"/>
              </a:rPr>
              <a:t>مميز</a:t>
            </a:r>
            <a:r>
              <a:rPr lang="fa-IR" sz="2600" dirty="0" smtClean="0">
                <a:solidFill>
                  <a:schemeClr val="bg1"/>
                </a:solidFill>
                <a:latin typeface="Times New Roman" pitchFamily="18" charset="0"/>
                <a:cs typeface="B Mitra" pitchFamily="2" charset="-78"/>
              </a:rPr>
              <a:t>ین </a:t>
            </a:r>
            <a:r>
              <a:rPr lang="ar-SA" sz="2600" dirty="0" smtClean="0">
                <a:solidFill>
                  <a:schemeClr val="bg1"/>
                </a:solidFill>
                <a:latin typeface="Times New Roman" pitchFamily="18" charset="0"/>
                <a:cs typeface="B Mitra" pitchFamily="2" charset="-78"/>
              </a:rPr>
              <a:t>اختيار </a:t>
            </a:r>
            <a:r>
              <a:rPr lang="fa-IR" sz="2600" dirty="0" smtClean="0">
                <a:solidFill>
                  <a:schemeClr val="bg1"/>
                </a:solidFill>
                <a:latin typeface="Times New Roman" pitchFamily="18" charset="0"/>
                <a:cs typeface="B Mitra" pitchFamily="2" charset="-78"/>
              </a:rPr>
              <a:t>کافی و رسمی از طرف مدیریت ابلاغ شده و به ممیزی شوندگان اعلام گردد</a:t>
            </a:r>
            <a:r>
              <a:rPr lang="ar-SA" sz="2600" dirty="0" smtClean="0">
                <a:solidFill>
                  <a:schemeClr val="bg1"/>
                </a:solidFill>
                <a:latin typeface="Times New Roman" pitchFamily="18" charset="0"/>
                <a:cs typeface="B Mitra" pitchFamily="2" charset="-78"/>
              </a:rPr>
              <a:t>.</a:t>
            </a:r>
          </a:p>
          <a:p>
            <a:pPr algn="r" rtl="1" eaLnBrk="1" hangingPunct="1">
              <a:buClr>
                <a:srgbClr val="FF33CC"/>
              </a:buClr>
              <a:buSzPct val="80000"/>
              <a:buFontTx/>
              <a:buNone/>
            </a:pPr>
            <a:r>
              <a:rPr lang="ar-SA" sz="2600" b="1" dirty="0" smtClean="0">
                <a:solidFill>
                  <a:schemeClr val="bg1"/>
                </a:solidFill>
                <a:latin typeface="Times New Roman" pitchFamily="18" charset="0"/>
                <a:cs typeface="B Mitra" pitchFamily="2" charset="-78"/>
              </a:rPr>
              <a:t>يادآوري</a:t>
            </a:r>
            <a:r>
              <a:rPr lang="fa-IR" sz="2600" b="1" dirty="0" smtClean="0">
                <a:solidFill>
                  <a:schemeClr val="bg1"/>
                </a:solidFill>
                <a:latin typeface="Times New Roman" pitchFamily="18" charset="0"/>
                <a:cs typeface="B Mitra" pitchFamily="2" charset="-78"/>
              </a:rPr>
              <a:t>:</a:t>
            </a:r>
            <a:r>
              <a:rPr lang="ar-SA" sz="2600" b="1"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مميزي كه براي مديريت يك </a:t>
            </a:r>
            <a:r>
              <a:rPr lang="fa-IR" sz="2600" dirty="0" smtClean="0">
                <a:solidFill>
                  <a:schemeClr val="bg1"/>
                </a:solidFill>
                <a:latin typeface="Times New Roman" pitchFamily="18" charset="0"/>
                <a:cs typeface="B Mitra" pitchFamily="2" charset="-78"/>
              </a:rPr>
              <a:t>فرآیند </a:t>
            </a:r>
            <a:r>
              <a:rPr lang="ar-SA" sz="2600" dirty="0" smtClean="0">
                <a:solidFill>
                  <a:schemeClr val="bg1"/>
                </a:solidFill>
                <a:latin typeface="Times New Roman" pitchFamily="18" charset="0"/>
                <a:cs typeface="B Mitra" pitchFamily="2" charset="-78"/>
              </a:rPr>
              <a:t>مميزي منصوب شده است «سرمميز»</a:t>
            </a:r>
            <a:r>
              <a:rPr lang="fa-IR" sz="2600"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ناميده</a:t>
            </a:r>
            <a:r>
              <a:rPr lang="fa-IR" sz="2600"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مي شود. </a:t>
            </a:r>
            <a:r>
              <a:rPr lang="fa-IR" sz="2600" dirty="0" smtClean="0">
                <a:solidFill>
                  <a:schemeClr val="bg1"/>
                </a:solidFill>
                <a:latin typeface="Times New Roman" pitchFamily="18" charset="0"/>
                <a:cs typeface="B Mitra" pitchFamily="2" charset="-78"/>
              </a:rPr>
              <a:t>معمولا </a:t>
            </a:r>
            <a:r>
              <a:rPr lang="ar-SA" sz="2600" dirty="0" smtClean="0">
                <a:solidFill>
                  <a:schemeClr val="bg1"/>
                </a:solidFill>
                <a:latin typeface="Times New Roman" pitchFamily="18" charset="0"/>
                <a:cs typeface="B Mitra" pitchFamily="2" charset="-78"/>
              </a:rPr>
              <a:t>يك</a:t>
            </a:r>
            <a:r>
              <a:rPr lang="fa-IR" sz="2600" dirty="0" smtClean="0">
                <a:solidFill>
                  <a:schemeClr val="bg1"/>
                </a:solidFill>
                <a:latin typeface="Times New Roman" pitchFamily="18" charset="0"/>
                <a:cs typeface="B Mitra" pitchFamily="2" charset="-78"/>
              </a:rPr>
              <a:t>ی از </a:t>
            </a:r>
            <a:r>
              <a:rPr lang="ar-SA" sz="2600" dirty="0" smtClean="0">
                <a:solidFill>
                  <a:schemeClr val="bg1"/>
                </a:solidFill>
                <a:latin typeface="Times New Roman" pitchFamily="18" charset="0"/>
                <a:cs typeface="B Mitra" pitchFamily="2" charset="-78"/>
              </a:rPr>
              <a:t>مميز</a:t>
            </a:r>
            <a:r>
              <a:rPr lang="fa-IR" sz="2600" dirty="0" smtClean="0">
                <a:solidFill>
                  <a:schemeClr val="bg1"/>
                </a:solidFill>
                <a:latin typeface="Times New Roman" pitchFamily="18" charset="0"/>
                <a:cs typeface="B Mitra" pitchFamily="2" charset="-78"/>
              </a:rPr>
              <a:t>ان که تجربه سیستمی و فنی بالاتری دارد از </a:t>
            </a:r>
            <a:r>
              <a:rPr lang="ar-SA" sz="2600" dirty="0" smtClean="0">
                <a:solidFill>
                  <a:schemeClr val="bg1"/>
                </a:solidFill>
                <a:latin typeface="Times New Roman" pitchFamily="18" charset="0"/>
                <a:cs typeface="B Mitra" pitchFamily="2" charset="-78"/>
              </a:rPr>
              <a:t>بين تيم مميزي به عنوان سر مميز (راهبر تيم مميزي ) منصوب مي‌شود.</a:t>
            </a:r>
            <a:endParaRPr lang="fa-IR" sz="2600" dirty="0" smtClean="0">
              <a:solidFill>
                <a:schemeClr val="bg1"/>
              </a:solidFill>
              <a:latin typeface="Times New Roman" pitchFamily="18" charset="0"/>
              <a:cs typeface="B Mitra" pitchFamily="2" charset="-78"/>
            </a:endParaRPr>
          </a:p>
          <a:p>
            <a:pPr algn="r" rtl="1" eaLnBrk="1" hangingPunct="1">
              <a:lnSpc>
                <a:spcPct val="80000"/>
              </a:lnSpc>
              <a:buClr>
                <a:srgbClr val="FF33CC"/>
              </a:buClr>
              <a:buSzPct val="80000"/>
              <a:buFont typeface="Wingdings" pitchFamily="2" charset="2"/>
              <a:buChar char="v"/>
            </a:pPr>
            <a:r>
              <a:rPr lang="ar-SA" sz="2600" b="1" dirty="0" smtClean="0">
                <a:solidFill>
                  <a:schemeClr val="bg1"/>
                </a:solidFill>
                <a:latin typeface="Times New Roman" pitchFamily="18" charset="0"/>
                <a:cs typeface="B Mitra" pitchFamily="2" charset="-78"/>
              </a:rPr>
              <a:t>شايستگي (</a:t>
            </a:r>
            <a:r>
              <a:rPr lang="en-US" sz="2600" b="1" dirty="0" smtClean="0">
                <a:solidFill>
                  <a:schemeClr val="bg1"/>
                </a:solidFill>
                <a:latin typeface="Times New Roman" pitchFamily="18" charset="0"/>
                <a:cs typeface="B Mitra" pitchFamily="2" charset="-78"/>
              </a:rPr>
              <a:t>Competence</a:t>
            </a:r>
            <a:r>
              <a:rPr lang="ar-SA" sz="2600" b="1" dirty="0" smtClean="0">
                <a:solidFill>
                  <a:schemeClr val="bg1"/>
                </a:solidFill>
                <a:latin typeface="Times New Roman" pitchFamily="18" charset="0"/>
                <a:cs typeface="B Mitra" pitchFamily="2" charset="-78"/>
              </a:rPr>
              <a:t>)</a:t>
            </a:r>
            <a:r>
              <a:rPr lang="fa-IR" sz="2600" b="1"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توانايي به اثبات رسيده در بكارگيري دانش و مهارت ها</a:t>
            </a:r>
          </a:p>
          <a:p>
            <a:pPr algn="r" rtl="1" eaLnBrk="1" hangingPunct="1">
              <a:lnSpc>
                <a:spcPct val="80000"/>
              </a:lnSpc>
              <a:buClr>
                <a:srgbClr val="FF33CC"/>
              </a:buClr>
              <a:buSzPct val="80000"/>
              <a:buFontTx/>
              <a:buNone/>
            </a:pPr>
            <a:r>
              <a:rPr lang="ar-SA" sz="2600" b="1" dirty="0" smtClean="0">
                <a:solidFill>
                  <a:schemeClr val="bg1"/>
                </a:solidFill>
                <a:latin typeface="Times New Roman" pitchFamily="18" charset="0"/>
                <a:cs typeface="B Mitra" pitchFamily="2" charset="-78"/>
              </a:rPr>
              <a:t>يادآوري</a:t>
            </a:r>
            <a:r>
              <a:rPr lang="fa-IR" sz="2600" b="1" dirty="0" smtClean="0">
                <a:solidFill>
                  <a:schemeClr val="bg1"/>
                </a:solidFill>
                <a:latin typeface="Times New Roman" pitchFamily="18" charset="0"/>
                <a:cs typeface="B Mitra" pitchFamily="2" charset="-78"/>
              </a:rPr>
              <a:t>: </a:t>
            </a:r>
            <a:r>
              <a:rPr lang="ar-SA" sz="2600" dirty="0" smtClean="0">
                <a:solidFill>
                  <a:schemeClr val="bg1"/>
                </a:solidFill>
                <a:latin typeface="Times New Roman" pitchFamily="18" charset="0"/>
                <a:cs typeface="B Mitra" pitchFamily="2" charset="-78"/>
              </a:rPr>
              <a:t>تيم مميزي مي‌تواند مميزان در حال آموزش و در صورت لزوم كارشناسان فني را نيز شامل گردد.</a:t>
            </a:r>
          </a:p>
          <a:p>
            <a:pPr algn="r" rtl="1" eaLnBrk="1" hangingPunct="1">
              <a:lnSpc>
                <a:spcPct val="80000"/>
              </a:lnSpc>
              <a:buClr>
                <a:srgbClr val="FF33CC"/>
              </a:buClr>
              <a:buSzPct val="80000"/>
              <a:buFontTx/>
              <a:buNone/>
            </a:pPr>
            <a:r>
              <a:rPr lang="ar-SA" sz="2600" b="1" dirty="0" smtClean="0">
                <a:solidFill>
                  <a:schemeClr val="bg1"/>
                </a:solidFill>
                <a:latin typeface="Times New Roman" pitchFamily="18" charset="0"/>
                <a:cs typeface="B Mitra" pitchFamily="2" charset="-78"/>
              </a:rPr>
              <a:t>يادآوري: </a:t>
            </a:r>
            <a:r>
              <a:rPr lang="ar-SA" sz="2600" dirty="0" smtClean="0">
                <a:solidFill>
                  <a:schemeClr val="bg1"/>
                </a:solidFill>
                <a:latin typeface="Times New Roman" pitchFamily="18" charset="0"/>
                <a:cs typeface="B Mitra" pitchFamily="2" charset="-78"/>
              </a:rPr>
              <a:t>ناظراني مي توانند تيم مميزي را همراهي كنند ولي آنها به عنوان عضوي از تيم </a:t>
            </a:r>
            <a:r>
              <a:rPr lang="fa-IR" sz="2600" dirty="0" smtClean="0">
                <a:solidFill>
                  <a:schemeClr val="bg1"/>
                </a:solidFill>
                <a:latin typeface="Times New Roman" pitchFamily="18" charset="0"/>
                <a:cs typeface="B Mitra" pitchFamily="2" charset="-78"/>
              </a:rPr>
              <a:t>ممیزی </a:t>
            </a:r>
            <a:r>
              <a:rPr lang="ar-SA" sz="2600" dirty="0" smtClean="0">
                <a:solidFill>
                  <a:schemeClr val="bg1"/>
                </a:solidFill>
                <a:latin typeface="Times New Roman" pitchFamily="18" charset="0"/>
                <a:cs typeface="B Mitra" pitchFamily="2" charset="-78"/>
              </a:rPr>
              <a:t>عمل نمي كنند.</a:t>
            </a:r>
          </a:p>
        </p:txBody>
      </p:sp>
      <p:sp>
        <p:nvSpPr>
          <p:cNvPr id="67588"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8A3560C1-DACB-4953-B49A-C532EEAFE723}" type="slidenum">
              <a:rPr lang="ar-SA" smtClean="0"/>
              <a:pPr/>
              <a:t>165</a:t>
            </a:fld>
            <a:endParaRPr lang="en-US" smtClean="0"/>
          </a:p>
        </p:txBody>
      </p:sp>
    </p:spTree>
  </p:cSld>
  <p:clrMapOvr>
    <a:masterClrMapping/>
  </p:clrMapOvr>
  <p:transition>
    <p:fade thruBlk="1"/>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a:xfrm>
            <a:off x="1314653" y="214313"/>
            <a:ext cx="6243637" cy="533400"/>
          </a:xfrm>
        </p:spPr>
        <p:txBody>
          <a:bodyPr/>
          <a:lstStyle/>
          <a:p>
            <a:pPr algn="r" rtl="1" eaLnBrk="1" fontAlgn="auto" hangingPunct="1">
              <a:spcAft>
                <a:spcPts val="0"/>
              </a:spcAft>
              <a:defRPr/>
            </a:pPr>
            <a:r>
              <a:rPr lang="ar-SA" sz="2800" dirty="0" smtClean="0">
                <a:solidFill>
                  <a:schemeClr val="bg1"/>
                </a:solidFill>
                <a:cs typeface="B Titr" pitchFamily="2" charset="-78"/>
              </a:rPr>
              <a:t>تعاريف (ادامه)</a:t>
            </a:r>
            <a:endParaRPr lang="en-US" sz="2800" dirty="0" smtClean="0">
              <a:solidFill>
                <a:schemeClr val="bg1"/>
              </a:solidFill>
              <a:cs typeface="B Titr" pitchFamily="2" charset="-78"/>
            </a:endParaRPr>
          </a:p>
        </p:txBody>
      </p:sp>
      <p:sp>
        <p:nvSpPr>
          <p:cNvPr id="68611" name="Rectangle 3"/>
          <p:cNvSpPr>
            <a:spLocks noGrp="1" noChangeArrowheads="1"/>
          </p:cNvSpPr>
          <p:nvPr>
            <p:ph idx="1"/>
          </p:nvPr>
        </p:nvSpPr>
        <p:spPr>
          <a:xfrm>
            <a:off x="107950" y="1000125"/>
            <a:ext cx="8280400" cy="5500688"/>
          </a:xfrm>
        </p:spPr>
        <p:txBody>
          <a:bodyPr/>
          <a:lstStyle/>
          <a:p>
            <a:pPr algn="r" rtl="1" eaLnBrk="1" hangingPunct="1">
              <a:lnSpc>
                <a:spcPct val="150000"/>
              </a:lnSpc>
              <a:buClr>
                <a:srgbClr val="FF33CC"/>
              </a:buClr>
              <a:buSzPct val="80000"/>
              <a:buFont typeface="Wingdings" pitchFamily="2" charset="2"/>
              <a:buChar char="v"/>
            </a:pPr>
            <a:r>
              <a:rPr lang="ar-SA" b="1" dirty="0" smtClean="0">
                <a:solidFill>
                  <a:schemeClr val="bg1"/>
                </a:solidFill>
                <a:cs typeface="B Mitra" pitchFamily="2" charset="-78"/>
              </a:rPr>
              <a:t>كارشناس فني (</a:t>
            </a:r>
            <a:r>
              <a:rPr lang="en-US" b="1" dirty="0" smtClean="0">
                <a:solidFill>
                  <a:schemeClr val="bg1"/>
                </a:solidFill>
                <a:latin typeface="Times New Roman" pitchFamily="18" charset="0"/>
                <a:cs typeface="Times New Roman" pitchFamily="18" charset="0"/>
              </a:rPr>
              <a:t>Technical expert</a:t>
            </a:r>
            <a:r>
              <a:rPr lang="ar-SA" b="1" dirty="0" smtClean="0">
                <a:solidFill>
                  <a:schemeClr val="bg1"/>
                </a:solidFill>
                <a:latin typeface="Times New Roman" pitchFamily="18" charset="0"/>
                <a:cs typeface="Times New Roman" pitchFamily="18" charset="0"/>
              </a:rPr>
              <a:t>)</a:t>
            </a:r>
            <a:r>
              <a:rPr lang="fa-IR" b="1" dirty="0" smtClean="0">
                <a:solidFill>
                  <a:schemeClr val="bg1"/>
                </a:solidFill>
                <a:latin typeface="Times New Roman" pitchFamily="18" charset="0"/>
                <a:cs typeface="Times New Roman" pitchFamily="18" charset="0"/>
              </a:rPr>
              <a:t>: </a:t>
            </a:r>
            <a:r>
              <a:rPr lang="ar-SA" dirty="0" smtClean="0">
                <a:solidFill>
                  <a:schemeClr val="bg1"/>
                </a:solidFill>
                <a:cs typeface="B Mitra" pitchFamily="2" charset="-78"/>
              </a:rPr>
              <a:t>شخصي كه دانش يا تخصص معيني را در زمينه مورد مميزي ارايه مي نمايد.</a:t>
            </a:r>
          </a:p>
          <a:p>
            <a:pPr algn="r" rtl="1" eaLnBrk="1" hangingPunct="1">
              <a:lnSpc>
                <a:spcPct val="150000"/>
              </a:lnSpc>
              <a:buFont typeface="Wingdings" pitchFamily="2" charset="2"/>
              <a:buNone/>
            </a:pPr>
            <a:r>
              <a:rPr lang="ar-SA" b="1" dirty="0" smtClean="0">
                <a:solidFill>
                  <a:schemeClr val="bg1"/>
                </a:solidFill>
                <a:cs typeface="B Mitra" pitchFamily="2" charset="-78"/>
              </a:rPr>
              <a:t>يادآوري: </a:t>
            </a:r>
            <a:r>
              <a:rPr lang="ar-SA" dirty="0" smtClean="0">
                <a:solidFill>
                  <a:schemeClr val="bg1"/>
                </a:solidFill>
                <a:cs typeface="B Mitra" pitchFamily="2" charset="-78"/>
              </a:rPr>
              <a:t>دانش يا تخصص معين، شامل دانش يا تخصص در مورد سازمان، فرآيند يا فعاليت مورد مميزي و همچنين راهنمايي زباني يا فرهنگي مي گردد.</a:t>
            </a:r>
          </a:p>
          <a:p>
            <a:pPr algn="r" rtl="1" eaLnBrk="1" hangingPunct="1">
              <a:lnSpc>
                <a:spcPct val="150000"/>
              </a:lnSpc>
              <a:buFont typeface="Wingdings" pitchFamily="2" charset="2"/>
              <a:buNone/>
            </a:pPr>
            <a:r>
              <a:rPr lang="ar-SA" b="1" dirty="0" smtClean="0">
                <a:solidFill>
                  <a:schemeClr val="bg1"/>
                </a:solidFill>
                <a:cs typeface="B Mitra" pitchFamily="2" charset="-78"/>
              </a:rPr>
              <a:t>يادآوري: </a:t>
            </a:r>
            <a:r>
              <a:rPr lang="ar-SA" dirty="0" smtClean="0">
                <a:solidFill>
                  <a:schemeClr val="bg1"/>
                </a:solidFill>
                <a:cs typeface="B Mitra" pitchFamily="2" charset="-78"/>
              </a:rPr>
              <a:t>كارشناس فني به عنوان مميز در تيم مميزي عمل نمي‌كند. </a:t>
            </a:r>
            <a:endParaRPr lang="fa-IR" dirty="0" smtClean="0">
              <a:solidFill>
                <a:schemeClr val="bg1"/>
              </a:solidFill>
              <a:cs typeface="B Mitra" pitchFamily="2" charset="-78"/>
            </a:endParaRPr>
          </a:p>
          <a:p>
            <a:pPr algn="r" rtl="1" eaLnBrk="1" hangingPunct="1">
              <a:lnSpc>
                <a:spcPct val="150000"/>
              </a:lnSpc>
              <a:buClr>
                <a:srgbClr val="FF33CC"/>
              </a:buClr>
              <a:buSzPct val="80000"/>
              <a:buFont typeface="Wingdings" pitchFamily="2" charset="2"/>
              <a:buChar char="v"/>
            </a:pPr>
            <a:r>
              <a:rPr lang="ar-SA" b="1" dirty="0" smtClean="0">
                <a:solidFill>
                  <a:schemeClr val="bg1"/>
                </a:solidFill>
                <a:cs typeface="B Mitra" pitchFamily="2" charset="-78"/>
              </a:rPr>
              <a:t>عدم انطباق:</a:t>
            </a:r>
            <a:r>
              <a:rPr lang="fa-IR" b="1" dirty="0" smtClean="0">
                <a:solidFill>
                  <a:schemeClr val="bg1"/>
                </a:solidFill>
                <a:cs typeface="B Mitra" pitchFamily="2" charset="-78"/>
              </a:rPr>
              <a:t> </a:t>
            </a:r>
            <a:r>
              <a:rPr lang="ar-SA" dirty="0" smtClean="0">
                <a:solidFill>
                  <a:schemeClr val="bg1"/>
                </a:solidFill>
                <a:cs typeface="B Mitra" pitchFamily="2" charset="-78"/>
              </a:rPr>
              <a:t>برآورده نشدن يك الزام مشخص </a:t>
            </a:r>
          </a:p>
          <a:p>
            <a:pPr algn="r" rtl="1" eaLnBrk="1" hangingPunct="1">
              <a:lnSpc>
                <a:spcPct val="150000"/>
              </a:lnSpc>
              <a:buFont typeface="Wingdings" pitchFamily="2" charset="2"/>
              <a:buNone/>
            </a:pPr>
            <a:r>
              <a:rPr lang="ar-SA" b="1" dirty="0" smtClean="0">
                <a:solidFill>
                  <a:schemeClr val="bg1"/>
                </a:solidFill>
                <a:cs typeface="B Mitra" pitchFamily="2" charset="-78"/>
              </a:rPr>
              <a:t>يادآوري: </a:t>
            </a:r>
            <a:r>
              <a:rPr lang="ar-SA" dirty="0" smtClean="0">
                <a:solidFill>
                  <a:schemeClr val="bg1"/>
                </a:solidFill>
                <a:cs typeface="B Mitra" pitchFamily="2" charset="-78"/>
              </a:rPr>
              <a:t>تعريف فوق «انحراف» يا «فقدان» يك يا چند ويژگي </a:t>
            </a:r>
            <a:r>
              <a:rPr lang="fa-IR" dirty="0" smtClean="0">
                <a:solidFill>
                  <a:schemeClr val="bg1"/>
                </a:solidFill>
                <a:cs typeface="B Mitra" pitchFamily="2" charset="-78"/>
              </a:rPr>
              <a:t>امنیتی </a:t>
            </a:r>
            <a:r>
              <a:rPr lang="ar-SA" dirty="0" smtClean="0">
                <a:solidFill>
                  <a:schemeClr val="bg1"/>
                </a:solidFill>
                <a:cs typeface="B Mitra" pitchFamily="2" charset="-78"/>
              </a:rPr>
              <a:t>يا عناصر سيستم </a:t>
            </a:r>
            <a:r>
              <a:rPr lang="fa-IR" dirty="0" smtClean="0">
                <a:solidFill>
                  <a:schemeClr val="bg1"/>
                </a:solidFill>
                <a:cs typeface="B Mitra" pitchFamily="2" charset="-78"/>
              </a:rPr>
              <a:t>مدیریت امنیت اطلاعات </a:t>
            </a:r>
            <a:r>
              <a:rPr lang="ar-SA" dirty="0" smtClean="0">
                <a:solidFill>
                  <a:schemeClr val="bg1"/>
                </a:solidFill>
                <a:cs typeface="B Mitra" pitchFamily="2" charset="-78"/>
              </a:rPr>
              <a:t>را از الزامات مشخص در بر مي‌گيرد. </a:t>
            </a:r>
            <a:endParaRPr lang="en-US" dirty="0" smtClean="0">
              <a:solidFill>
                <a:schemeClr val="bg1"/>
              </a:solidFill>
              <a:cs typeface="B Mitra" pitchFamily="2" charset="-78"/>
            </a:endParaRPr>
          </a:p>
          <a:p>
            <a:pPr algn="r" rtl="1" eaLnBrk="1" hangingPunct="1">
              <a:lnSpc>
                <a:spcPct val="80000"/>
              </a:lnSpc>
              <a:buFont typeface="Wingdings" pitchFamily="2" charset="2"/>
              <a:buNone/>
            </a:pPr>
            <a:endParaRPr lang="en-US" dirty="0" smtClean="0">
              <a:solidFill>
                <a:schemeClr val="bg1"/>
              </a:solidFill>
              <a:cs typeface="B Mitra" pitchFamily="2" charset="-78"/>
            </a:endParaRPr>
          </a:p>
        </p:txBody>
      </p:sp>
      <p:sp>
        <p:nvSpPr>
          <p:cNvPr id="6861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6A8BF147-A814-4917-9BB4-67B7A259B1A5}" type="slidenum">
              <a:rPr lang="ar-SA" smtClean="0"/>
              <a:pPr/>
              <a:t>166</a:t>
            </a:fld>
            <a:endParaRPr lang="en-US" smtClean="0"/>
          </a:p>
        </p:txBody>
      </p:sp>
    </p:spTree>
  </p:cSld>
  <p:clrMapOvr>
    <a:masterClrMapping/>
  </p:clrMapOvr>
  <p:transition>
    <p:fade thruBlk="1"/>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755650" y="1268413"/>
            <a:ext cx="7550150" cy="4457176"/>
            <a:chOff x="576" y="960"/>
            <a:chExt cx="4704" cy="2624"/>
          </a:xfrm>
        </p:grpSpPr>
        <p:sp>
          <p:nvSpPr>
            <p:cNvPr id="69637" name="Text Box 11"/>
            <p:cNvSpPr txBox="1">
              <a:spLocks noChangeArrowheads="1"/>
            </p:cNvSpPr>
            <p:nvPr/>
          </p:nvSpPr>
          <p:spPr bwMode="auto">
            <a:xfrm>
              <a:off x="4032" y="960"/>
              <a:ext cx="1200"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مميزي شونده </a:t>
              </a:r>
              <a:endParaRPr lang="en-US" sz="2400" b="1">
                <a:solidFill>
                  <a:schemeClr val="bg1"/>
                </a:solidFill>
                <a:cs typeface="B Mitra" pitchFamily="2" charset="-78"/>
              </a:endParaRPr>
            </a:p>
          </p:txBody>
        </p:sp>
        <p:sp>
          <p:nvSpPr>
            <p:cNvPr id="69638" name="Text Box 12"/>
            <p:cNvSpPr txBox="1">
              <a:spLocks noChangeArrowheads="1"/>
            </p:cNvSpPr>
            <p:nvPr/>
          </p:nvSpPr>
          <p:spPr bwMode="auto">
            <a:xfrm>
              <a:off x="3936" y="1632"/>
              <a:ext cx="1296"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dirty="0">
                  <a:solidFill>
                    <a:schemeClr val="bg1"/>
                  </a:solidFill>
                  <a:cs typeface="B Mitra" pitchFamily="2" charset="-78"/>
                </a:rPr>
                <a:t>يافته‌هاي مميزي </a:t>
              </a:r>
              <a:endParaRPr lang="en-US" sz="2400" b="1" dirty="0">
                <a:solidFill>
                  <a:schemeClr val="bg1"/>
                </a:solidFill>
                <a:cs typeface="B Mitra" pitchFamily="2" charset="-78"/>
              </a:endParaRPr>
            </a:p>
          </p:txBody>
        </p:sp>
        <p:sp>
          <p:nvSpPr>
            <p:cNvPr id="69639" name="Text Box 13"/>
            <p:cNvSpPr txBox="1">
              <a:spLocks noChangeArrowheads="1"/>
            </p:cNvSpPr>
            <p:nvPr/>
          </p:nvSpPr>
          <p:spPr bwMode="auto">
            <a:xfrm>
              <a:off x="4080" y="2304"/>
              <a:ext cx="1200"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شواهد مميزي </a:t>
              </a:r>
              <a:endParaRPr lang="en-US" sz="2400" b="1">
                <a:solidFill>
                  <a:schemeClr val="bg1"/>
                </a:solidFill>
                <a:cs typeface="B Mitra" pitchFamily="2" charset="-78"/>
              </a:endParaRPr>
            </a:p>
          </p:txBody>
        </p:sp>
        <p:sp>
          <p:nvSpPr>
            <p:cNvPr id="69640" name="Text Box 14"/>
            <p:cNvSpPr txBox="1">
              <a:spLocks noChangeArrowheads="1"/>
            </p:cNvSpPr>
            <p:nvPr/>
          </p:nvSpPr>
          <p:spPr bwMode="auto">
            <a:xfrm>
              <a:off x="3456" y="3312"/>
              <a:ext cx="1200"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نتيجه مميزي  </a:t>
              </a:r>
              <a:endParaRPr lang="en-US" sz="2400" b="1">
                <a:solidFill>
                  <a:schemeClr val="bg1"/>
                </a:solidFill>
                <a:cs typeface="B Mitra" pitchFamily="2" charset="-78"/>
              </a:endParaRPr>
            </a:p>
          </p:txBody>
        </p:sp>
        <p:sp>
          <p:nvSpPr>
            <p:cNvPr id="69641" name="Text Box 15"/>
            <p:cNvSpPr txBox="1">
              <a:spLocks noChangeArrowheads="1"/>
            </p:cNvSpPr>
            <p:nvPr/>
          </p:nvSpPr>
          <p:spPr bwMode="auto">
            <a:xfrm>
              <a:off x="2328" y="960"/>
              <a:ext cx="1200"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برنامه مميزي  </a:t>
              </a:r>
              <a:endParaRPr lang="en-US" sz="2400" b="1">
                <a:solidFill>
                  <a:schemeClr val="bg1"/>
                </a:solidFill>
                <a:cs typeface="B Mitra" pitchFamily="2" charset="-78"/>
              </a:endParaRPr>
            </a:p>
          </p:txBody>
        </p:sp>
        <p:sp>
          <p:nvSpPr>
            <p:cNvPr id="69642" name="Text Box 16"/>
            <p:cNvSpPr txBox="1">
              <a:spLocks noChangeArrowheads="1"/>
            </p:cNvSpPr>
            <p:nvPr/>
          </p:nvSpPr>
          <p:spPr bwMode="auto">
            <a:xfrm>
              <a:off x="576" y="960"/>
              <a:ext cx="1200"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مشتري مميزي </a:t>
              </a:r>
              <a:endParaRPr lang="en-US" sz="2400" b="1">
                <a:solidFill>
                  <a:schemeClr val="bg1"/>
                </a:solidFill>
                <a:cs typeface="B Mitra" pitchFamily="2" charset="-78"/>
              </a:endParaRPr>
            </a:p>
          </p:txBody>
        </p:sp>
        <p:sp>
          <p:nvSpPr>
            <p:cNvPr id="69643" name="Text Box 17"/>
            <p:cNvSpPr txBox="1">
              <a:spLocks noChangeArrowheads="1"/>
            </p:cNvSpPr>
            <p:nvPr/>
          </p:nvSpPr>
          <p:spPr bwMode="auto">
            <a:xfrm>
              <a:off x="576" y="2016"/>
              <a:ext cx="1344"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معيارهاي مميزي  </a:t>
              </a:r>
              <a:endParaRPr lang="en-US" sz="2400" b="1">
                <a:solidFill>
                  <a:schemeClr val="bg1"/>
                </a:solidFill>
                <a:cs typeface="B Mitra" pitchFamily="2" charset="-78"/>
              </a:endParaRPr>
            </a:p>
          </p:txBody>
        </p:sp>
        <p:sp>
          <p:nvSpPr>
            <p:cNvPr id="69644" name="Text Box 18"/>
            <p:cNvSpPr txBox="1">
              <a:spLocks noChangeArrowheads="1"/>
            </p:cNvSpPr>
            <p:nvPr/>
          </p:nvSpPr>
          <p:spPr bwMode="auto">
            <a:xfrm>
              <a:off x="2532" y="1680"/>
              <a:ext cx="792"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مميزي</a:t>
              </a:r>
              <a:endParaRPr lang="en-US" sz="2400" b="1">
                <a:solidFill>
                  <a:schemeClr val="bg1"/>
                </a:solidFill>
                <a:cs typeface="B Mitra" pitchFamily="2" charset="-78"/>
              </a:endParaRPr>
            </a:p>
          </p:txBody>
        </p:sp>
        <p:sp>
          <p:nvSpPr>
            <p:cNvPr id="69645" name="Text Box 19"/>
            <p:cNvSpPr txBox="1">
              <a:spLocks noChangeArrowheads="1"/>
            </p:cNvSpPr>
            <p:nvPr/>
          </p:nvSpPr>
          <p:spPr bwMode="auto">
            <a:xfrm>
              <a:off x="2484" y="2496"/>
              <a:ext cx="888"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تيم مميزي </a:t>
              </a:r>
              <a:endParaRPr lang="en-US" sz="2400" b="1">
                <a:solidFill>
                  <a:schemeClr val="bg1"/>
                </a:solidFill>
                <a:cs typeface="B Mitra" pitchFamily="2" charset="-78"/>
              </a:endParaRPr>
            </a:p>
          </p:txBody>
        </p:sp>
        <p:sp>
          <p:nvSpPr>
            <p:cNvPr id="69646" name="Text Box 20"/>
            <p:cNvSpPr txBox="1">
              <a:spLocks noChangeArrowheads="1"/>
            </p:cNvSpPr>
            <p:nvPr/>
          </p:nvSpPr>
          <p:spPr bwMode="auto">
            <a:xfrm>
              <a:off x="2445" y="3126"/>
              <a:ext cx="1200" cy="272"/>
            </a:xfrm>
            <a:prstGeom prst="rect">
              <a:avLst/>
            </a:prstGeom>
            <a:noFill/>
            <a:ln w="12700">
              <a:noFill/>
              <a:miter lim="800000"/>
              <a:headEnd type="none" w="sm" len="sm"/>
              <a:tailEnd type="none" w="sm" len="sm"/>
            </a:ln>
          </p:spPr>
          <p:txBody>
            <a:bodyPr>
              <a:spAutoFit/>
            </a:bodyPr>
            <a:lstStyle/>
            <a:p>
              <a:pPr algn="ctr" rtl="1">
                <a:spcBef>
                  <a:spcPct val="50000"/>
                </a:spcBef>
              </a:pPr>
              <a:r>
                <a:rPr lang="fa-IR" sz="2400" b="1">
                  <a:solidFill>
                    <a:schemeClr val="bg1"/>
                  </a:solidFill>
                  <a:cs typeface="B Mitra" pitchFamily="2" charset="-78"/>
                </a:rPr>
                <a:t>سر ممیز</a:t>
              </a:r>
              <a:r>
                <a:rPr lang="ar-SA" sz="2400" b="1">
                  <a:solidFill>
                    <a:schemeClr val="bg1"/>
                  </a:solidFill>
                  <a:cs typeface="B Mitra" pitchFamily="2" charset="-78"/>
                </a:rPr>
                <a:t>  </a:t>
              </a:r>
              <a:endParaRPr lang="en-US" sz="2400" b="1">
                <a:solidFill>
                  <a:schemeClr val="bg1"/>
                </a:solidFill>
                <a:cs typeface="B Mitra" pitchFamily="2" charset="-78"/>
              </a:endParaRPr>
            </a:p>
          </p:txBody>
        </p:sp>
        <p:sp>
          <p:nvSpPr>
            <p:cNvPr id="69647" name="Text Box 21"/>
            <p:cNvSpPr txBox="1">
              <a:spLocks noChangeArrowheads="1"/>
            </p:cNvSpPr>
            <p:nvPr/>
          </p:nvSpPr>
          <p:spPr bwMode="auto">
            <a:xfrm>
              <a:off x="1170" y="3126"/>
              <a:ext cx="600" cy="272"/>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مميز  </a:t>
              </a:r>
              <a:endParaRPr lang="en-US" sz="2400" b="1">
                <a:solidFill>
                  <a:schemeClr val="bg1"/>
                </a:solidFill>
                <a:cs typeface="B Mitra" pitchFamily="2" charset="-78"/>
              </a:endParaRPr>
            </a:p>
          </p:txBody>
        </p:sp>
        <p:sp>
          <p:nvSpPr>
            <p:cNvPr id="69648" name="Line 22"/>
            <p:cNvSpPr>
              <a:spLocks noChangeShapeType="1"/>
            </p:cNvSpPr>
            <p:nvPr/>
          </p:nvSpPr>
          <p:spPr bwMode="auto">
            <a:xfrm flipH="1" flipV="1">
              <a:off x="1488" y="1248"/>
              <a:ext cx="1200" cy="432"/>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49" name="Line 23"/>
            <p:cNvSpPr>
              <a:spLocks noChangeShapeType="1"/>
            </p:cNvSpPr>
            <p:nvPr/>
          </p:nvSpPr>
          <p:spPr bwMode="auto">
            <a:xfrm flipV="1">
              <a:off x="1890" y="1911"/>
              <a:ext cx="810" cy="270"/>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0" name="Line 24"/>
            <p:cNvSpPr>
              <a:spLocks noChangeShapeType="1"/>
            </p:cNvSpPr>
            <p:nvPr/>
          </p:nvSpPr>
          <p:spPr bwMode="auto">
            <a:xfrm>
              <a:off x="3360" y="1824"/>
              <a:ext cx="624" cy="0"/>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1" name="Line 25"/>
            <p:cNvSpPr>
              <a:spLocks noChangeShapeType="1"/>
            </p:cNvSpPr>
            <p:nvPr/>
          </p:nvSpPr>
          <p:spPr bwMode="auto">
            <a:xfrm flipV="1">
              <a:off x="3264" y="1248"/>
              <a:ext cx="1104" cy="38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2" name="Line 26"/>
            <p:cNvSpPr>
              <a:spLocks noChangeShapeType="1"/>
            </p:cNvSpPr>
            <p:nvPr/>
          </p:nvSpPr>
          <p:spPr bwMode="auto">
            <a:xfrm>
              <a:off x="2928" y="1248"/>
              <a:ext cx="0" cy="38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3" name="Line 27"/>
            <p:cNvSpPr>
              <a:spLocks noChangeShapeType="1"/>
            </p:cNvSpPr>
            <p:nvPr/>
          </p:nvSpPr>
          <p:spPr bwMode="auto">
            <a:xfrm flipV="1">
              <a:off x="2928" y="2016"/>
              <a:ext cx="0" cy="480"/>
            </a:xfrm>
            <a:prstGeom prst="line">
              <a:avLst/>
            </a:prstGeom>
            <a:noFill/>
            <a:ln w="12700">
              <a:solidFill>
                <a:schemeClr val="tx1"/>
              </a:solidFill>
              <a:round/>
              <a:headEnd/>
              <a:tailEnd type="triangle" w="med" len="med"/>
            </a:ln>
          </p:spPr>
          <p:txBody>
            <a:bodyPr/>
            <a:lstStyle/>
            <a:p>
              <a:endParaRPr lang="fa-IR">
                <a:solidFill>
                  <a:schemeClr val="bg1"/>
                </a:solidFill>
              </a:endParaRPr>
            </a:p>
          </p:txBody>
        </p:sp>
        <p:sp>
          <p:nvSpPr>
            <p:cNvPr id="69654" name="Line 28"/>
            <p:cNvSpPr>
              <a:spLocks noChangeShapeType="1"/>
            </p:cNvSpPr>
            <p:nvPr/>
          </p:nvSpPr>
          <p:spPr bwMode="auto">
            <a:xfrm>
              <a:off x="4656" y="1920"/>
              <a:ext cx="0" cy="38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5" name="Line 29"/>
            <p:cNvSpPr>
              <a:spLocks noChangeShapeType="1"/>
            </p:cNvSpPr>
            <p:nvPr/>
          </p:nvSpPr>
          <p:spPr bwMode="auto">
            <a:xfrm flipV="1">
              <a:off x="1488" y="2784"/>
              <a:ext cx="1056" cy="336"/>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6" name="Line 30"/>
            <p:cNvSpPr>
              <a:spLocks noChangeShapeType="1"/>
            </p:cNvSpPr>
            <p:nvPr/>
          </p:nvSpPr>
          <p:spPr bwMode="auto">
            <a:xfrm>
              <a:off x="2928" y="2784"/>
              <a:ext cx="0" cy="384"/>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7" name="Line 31"/>
            <p:cNvSpPr>
              <a:spLocks noChangeShapeType="1"/>
            </p:cNvSpPr>
            <p:nvPr/>
          </p:nvSpPr>
          <p:spPr bwMode="auto">
            <a:xfrm flipH="1">
              <a:off x="1872" y="3312"/>
              <a:ext cx="816" cy="0"/>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sp>
          <p:nvSpPr>
            <p:cNvPr id="69658" name="Line 32"/>
            <p:cNvSpPr>
              <a:spLocks noChangeShapeType="1"/>
            </p:cNvSpPr>
            <p:nvPr/>
          </p:nvSpPr>
          <p:spPr bwMode="auto">
            <a:xfrm flipH="1">
              <a:off x="3984" y="2640"/>
              <a:ext cx="624" cy="672"/>
            </a:xfrm>
            <a:prstGeom prst="line">
              <a:avLst/>
            </a:prstGeom>
            <a:noFill/>
            <a:ln w="12700">
              <a:solidFill>
                <a:schemeClr val="tx1"/>
              </a:solidFill>
              <a:round/>
              <a:headEnd type="none" w="sm" len="sm"/>
              <a:tailEnd type="triangle" w="med" len="med"/>
            </a:ln>
          </p:spPr>
          <p:txBody>
            <a:bodyPr/>
            <a:lstStyle/>
            <a:p>
              <a:endParaRPr lang="fa-IR">
                <a:solidFill>
                  <a:schemeClr val="bg1"/>
                </a:solidFill>
              </a:endParaRPr>
            </a:p>
          </p:txBody>
        </p:sp>
      </p:grpSp>
      <p:sp>
        <p:nvSpPr>
          <p:cNvPr id="72707" name="Rectangle 2"/>
          <p:cNvSpPr>
            <a:spLocks noGrp="1" noChangeArrowheads="1"/>
          </p:cNvSpPr>
          <p:nvPr>
            <p:ph type="title"/>
          </p:nvPr>
        </p:nvSpPr>
        <p:spPr>
          <a:xfrm>
            <a:off x="1194597" y="304800"/>
            <a:ext cx="6486525" cy="533400"/>
          </a:xfrm>
        </p:spPr>
        <p:txBody>
          <a:bodyPr/>
          <a:lstStyle/>
          <a:p>
            <a:pPr algn="r" rtl="1" eaLnBrk="1" fontAlgn="auto" hangingPunct="1">
              <a:spcAft>
                <a:spcPts val="0"/>
              </a:spcAft>
              <a:defRPr/>
            </a:pPr>
            <a:r>
              <a:rPr lang="ar-SA" sz="2800" dirty="0" smtClean="0">
                <a:solidFill>
                  <a:schemeClr val="bg1"/>
                </a:solidFill>
                <a:cs typeface="B Titr" pitchFamily="2" charset="-78"/>
              </a:rPr>
              <a:t>تعاريف (ادامه)</a:t>
            </a:r>
            <a:r>
              <a:rPr lang="fa-IR" sz="2800" dirty="0" smtClean="0">
                <a:solidFill>
                  <a:schemeClr val="bg1"/>
                </a:solidFill>
                <a:cs typeface="B Titr" pitchFamily="2" charset="-78"/>
              </a:rPr>
              <a:t>- ارتباط مفاهیم</a:t>
            </a:r>
            <a:endParaRPr lang="en-US" sz="2800" dirty="0" smtClean="0">
              <a:solidFill>
                <a:schemeClr val="bg1"/>
              </a:solidFill>
              <a:cs typeface="B Titr" pitchFamily="2" charset="-78"/>
            </a:endParaRPr>
          </a:p>
        </p:txBody>
      </p:sp>
      <p:sp>
        <p:nvSpPr>
          <p:cNvPr id="69636"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58A3010A-880E-43F8-9589-BCBE07CB6ED0}" type="slidenum">
              <a:rPr lang="ar-SA" smtClean="0">
                <a:solidFill>
                  <a:schemeClr val="bg1"/>
                </a:solidFill>
              </a:rPr>
              <a:pPr/>
              <a:t>167</a:t>
            </a:fld>
            <a:endParaRPr lang="en-US" smtClean="0">
              <a:solidFill>
                <a:schemeClr val="bg1"/>
              </a:solidFill>
            </a:endParaRPr>
          </a:p>
        </p:txBody>
      </p:sp>
    </p:spTree>
  </p:cSld>
  <p:clrMapOvr>
    <a:masterClrMapping/>
  </p:clrMapOvr>
  <p:transition>
    <p:fade thruBlk="1"/>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2522695" y="214313"/>
            <a:ext cx="5172075" cy="533400"/>
          </a:xfrm>
        </p:spPr>
        <p:txBody>
          <a:bodyPr/>
          <a:lstStyle/>
          <a:p>
            <a:pPr algn="r" rtl="1" eaLnBrk="1" fontAlgn="auto" hangingPunct="1">
              <a:spcAft>
                <a:spcPts val="0"/>
              </a:spcAft>
              <a:defRPr/>
            </a:pPr>
            <a:r>
              <a:rPr lang="ar-SA" sz="2800" dirty="0" smtClean="0">
                <a:solidFill>
                  <a:schemeClr val="bg1"/>
                </a:solidFill>
                <a:cs typeface="B Titr" pitchFamily="2" charset="-78"/>
              </a:rPr>
              <a:t>مسؤوليت‌هاي سر مميز/ رهبر تيم</a:t>
            </a:r>
            <a:r>
              <a:rPr lang="fa-IR" sz="2800" dirty="0" smtClean="0">
                <a:solidFill>
                  <a:schemeClr val="bg1"/>
                </a:solidFill>
                <a:cs typeface="B Titr" pitchFamily="2" charset="-78"/>
              </a:rPr>
              <a:t> ممیزی</a:t>
            </a:r>
            <a:r>
              <a:rPr lang="ar-SA" sz="2800" dirty="0" smtClean="0">
                <a:solidFill>
                  <a:schemeClr val="bg1"/>
                </a:solidFill>
                <a:cs typeface="B Titr" pitchFamily="2" charset="-78"/>
              </a:rPr>
              <a:t>:</a:t>
            </a:r>
            <a:endParaRPr lang="en-US" sz="2800" dirty="0" smtClean="0">
              <a:solidFill>
                <a:schemeClr val="bg1"/>
              </a:solidFill>
              <a:cs typeface="B Titr" pitchFamily="2" charset="-78"/>
            </a:endParaRPr>
          </a:p>
        </p:txBody>
      </p:sp>
      <p:sp>
        <p:nvSpPr>
          <p:cNvPr id="71683" name="Rectangle 3"/>
          <p:cNvSpPr>
            <a:spLocks noGrp="1" noChangeArrowheads="1"/>
          </p:cNvSpPr>
          <p:nvPr>
            <p:ph idx="1"/>
          </p:nvPr>
        </p:nvSpPr>
        <p:spPr>
          <a:xfrm>
            <a:off x="-117671" y="836613"/>
            <a:ext cx="8102600" cy="5832475"/>
          </a:xfrm>
        </p:spPr>
        <p:txBody>
          <a:bodyPr/>
          <a:lstStyle/>
          <a:p>
            <a:pPr algn="r" rtl="1" eaLnBrk="1" hangingPunct="1">
              <a:buClr>
                <a:srgbClr val="FF33CC"/>
              </a:buClr>
              <a:buSzPct val="80000"/>
              <a:buFont typeface="Wingdings" pitchFamily="2" charset="2"/>
              <a:buChar char="v"/>
            </a:pPr>
            <a:r>
              <a:rPr lang="fa-IR" sz="2400" dirty="0" smtClean="0">
                <a:solidFill>
                  <a:schemeClr val="bg1"/>
                </a:solidFill>
                <a:latin typeface="Times New Roman" pitchFamily="18" charset="0"/>
                <a:cs typeface="B Mitra" pitchFamily="2" charset="-78"/>
              </a:rPr>
              <a:t>پیگیری و اطمینان </a:t>
            </a:r>
            <a:r>
              <a:rPr lang="ar-SA" sz="2400" dirty="0" smtClean="0">
                <a:solidFill>
                  <a:schemeClr val="bg1"/>
                </a:solidFill>
                <a:latin typeface="Times New Roman" pitchFamily="18" charset="0"/>
                <a:cs typeface="B Mitra" pitchFamily="2" charset="-78"/>
              </a:rPr>
              <a:t>انطباق </a:t>
            </a:r>
            <a:r>
              <a:rPr lang="fa-IR" sz="2400" dirty="0" smtClean="0">
                <a:solidFill>
                  <a:schemeClr val="bg1"/>
                </a:solidFill>
                <a:latin typeface="Times New Roman" pitchFamily="18" charset="0"/>
                <a:cs typeface="B Mitra" pitchFamily="2" charset="-78"/>
              </a:rPr>
              <a:t>فرآیند ممیزی </a:t>
            </a:r>
            <a:r>
              <a:rPr lang="ar-SA" sz="2400" dirty="0" smtClean="0">
                <a:solidFill>
                  <a:schemeClr val="bg1"/>
                </a:solidFill>
                <a:latin typeface="Times New Roman" pitchFamily="18" charset="0"/>
                <a:cs typeface="B Mitra" pitchFamily="2" charset="-78"/>
              </a:rPr>
              <a:t>با الزامات </a:t>
            </a:r>
            <a:r>
              <a:rPr lang="fa-IR" sz="2400" dirty="0" smtClean="0">
                <a:solidFill>
                  <a:schemeClr val="bg1"/>
                </a:solidFill>
                <a:latin typeface="Times New Roman" pitchFamily="18" charset="0"/>
                <a:cs typeface="B Mitra" pitchFamily="2" charset="-78"/>
              </a:rPr>
              <a:t>استاندارد </a:t>
            </a:r>
            <a:r>
              <a:rPr lang="en-US" sz="2400" dirty="0" smtClean="0">
                <a:solidFill>
                  <a:schemeClr val="bg1"/>
                </a:solidFill>
                <a:latin typeface="Times New Roman" pitchFamily="18" charset="0"/>
                <a:cs typeface="B Mitra" pitchFamily="2" charset="-78"/>
              </a:rPr>
              <a:t>ISO 19011</a:t>
            </a:r>
            <a:endParaRPr lang="ar-SA"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مديريت </a:t>
            </a:r>
            <a:r>
              <a:rPr lang="fa-IR" sz="2400" dirty="0" smtClean="0">
                <a:solidFill>
                  <a:schemeClr val="bg1"/>
                </a:solidFill>
                <a:latin typeface="Times New Roman" pitchFamily="18" charset="0"/>
                <a:cs typeface="B Mitra" pitchFamily="2" charset="-78"/>
              </a:rPr>
              <a:t>و راهبری </a:t>
            </a:r>
            <a:r>
              <a:rPr lang="ar-SA" sz="2400" dirty="0" smtClean="0">
                <a:solidFill>
                  <a:schemeClr val="bg1"/>
                </a:solidFill>
                <a:latin typeface="Times New Roman" pitchFamily="18" charset="0"/>
                <a:cs typeface="B Mitra" pitchFamily="2" charset="-78"/>
              </a:rPr>
              <a:t>مميزان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تصميم‌گيري </a:t>
            </a:r>
            <a:r>
              <a:rPr lang="fa-IR" sz="2400" dirty="0" smtClean="0">
                <a:solidFill>
                  <a:schemeClr val="bg1"/>
                </a:solidFill>
                <a:latin typeface="Times New Roman" pitchFamily="18" charset="0"/>
                <a:cs typeface="B Mitra" pitchFamily="2" charset="-78"/>
              </a:rPr>
              <a:t>های موردی و </a:t>
            </a:r>
            <a:r>
              <a:rPr lang="ar-SA" sz="2400" dirty="0" smtClean="0">
                <a:solidFill>
                  <a:schemeClr val="bg1"/>
                </a:solidFill>
                <a:latin typeface="Times New Roman" pitchFamily="18" charset="0"/>
                <a:cs typeface="B Mitra" pitchFamily="2" charset="-78"/>
              </a:rPr>
              <a:t>نهايي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انتخاب اعضاي تيم مميزي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تهيه</a:t>
            </a:r>
            <a:r>
              <a:rPr lang="fa-IR" sz="2400" dirty="0" smtClean="0">
                <a:solidFill>
                  <a:schemeClr val="bg1"/>
                </a:solidFill>
                <a:latin typeface="Times New Roman" pitchFamily="18" charset="0"/>
                <a:cs typeface="B Mitra" pitchFamily="2" charset="-78"/>
              </a:rPr>
              <a:t> و تصویب و اعلام</a:t>
            </a:r>
            <a:r>
              <a:rPr lang="ar-SA" sz="2400" dirty="0" smtClean="0">
                <a:solidFill>
                  <a:schemeClr val="bg1"/>
                </a:solidFill>
                <a:latin typeface="Times New Roman" pitchFamily="18" charset="0"/>
                <a:cs typeface="B Mitra" pitchFamily="2" charset="-78"/>
              </a:rPr>
              <a:t> طرح مميزي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نمايند</a:t>
            </a:r>
            <a:r>
              <a:rPr lang="fa-IR" sz="2400" dirty="0" smtClean="0">
                <a:solidFill>
                  <a:schemeClr val="bg1"/>
                </a:solidFill>
                <a:latin typeface="Times New Roman" pitchFamily="18" charset="0"/>
                <a:cs typeface="B Mitra" pitchFamily="2" charset="-78"/>
              </a:rPr>
              <a:t>گی</a:t>
            </a:r>
            <a:r>
              <a:rPr lang="ar-SA" sz="2400" dirty="0" smtClean="0">
                <a:solidFill>
                  <a:schemeClr val="bg1"/>
                </a:solidFill>
                <a:latin typeface="Times New Roman" pitchFamily="18" charset="0"/>
                <a:cs typeface="B Mitra" pitchFamily="2" charset="-78"/>
              </a:rPr>
              <a:t> تيم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رياست جلسات افتتاحيه و اختتاميه</a:t>
            </a:r>
            <a:endParaRPr lang="fa-IR"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fa-IR" sz="2400" dirty="0" smtClean="0">
                <a:solidFill>
                  <a:schemeClr val="bg1"/>
                </a:solidFill>
                <a:latin typeface="Times New Roman" pitchFamily="18" charset="0"/>
                <a:cs typeface="B Mitra" pitchFamily="2" charset="-78"/>
              </a:rPr>
              <a:t>دریافت و جمع بندی گزارشات ممیزی از ممیزان و </a:t>
            </a:r>
            <a:r>
              <a:rPr lang="ar-SA" sz="2400" dirty="0" smtClean="0">
                <a:solidFill>
                  <a:schemeClr val="bg1"/>
                </a:solidFill>
                <a:latin typeface="Times New Roman" pitchFamily="18" charset="0"/>
                <a:cs typeface="B Mitra" pitchFamily="2" charset="-78"/>
              </a:rPr>
              <a:t>ارائه گزارش </a:t>
            </a:r>
            <a:r>
              <a:rPr lang="fa-IR" sz="2400" dirty="0" smtClean="0">
                <a:solidFill>
                  <a:schemeClr val="bg1"/>
                </a:solidFill>
                <a:latin typeface="Times New Roman" pitchFamily="18" charset="0"/>
                <a:cs typeface="B Mitra" pitchFamily="2" charset="-78"/>
              </a:rPr>
              <a:t>نهایی </a:t>
            </a:r>
            <a:r>
              <a:rPr lang="ar-SA" sz="2400" dirty="0" smtClean="0">
                <a:solidFill>
                  <a:schemeClr val="bg1"/>
                </a:solidFill>
                <a:latin typeface="Times New Roman" pitchFamily="18" charset="0"/>
                <a:cs typeface="B Mitra" pitchFamily="2" charset="-78"/>
              </a:rPr>
              <a:t>مميزي </a:t>
            </a:r>
            <a:r>
              <a:rPr lang="fa-IR" sz="2400" dirty="0" smtClean="0">
                <a:solidFill>
                  <a:schemeClr val="bg1"/>
                </a:solidFill>
                <a:latin typeface="Times New Roman" pitchFamily="18" charset="0"/>
                <a:cs typeface="B Mitra" pitchFamily="2" charset="-78"/>
              </a:rPr>
              <a:t>به سازمان</a:t>
            </a:r>
            <a:endParaRPr lang="ar-SA"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توجيه كردن تيم </a:t>
            </a:r>
            <a:r>
              <a:rPr lang="fa-IR" sz="2400" dirty="0" smtClean="0">
                <a:solidFill>
                  <a:schemeClr val="bg1"/>
                </a:solidFill>
                <a:latin typeface="Times New Roman" pitchFamily="18" charset="0"/>
                <a:cs typeface="B Mitra" pitchFamily="2" charset="-78"/>
              </a:rPr>
              <a:t>ممیزی </a:t>
            </a:r>
            <a:r>
              <a:rPr lang="ar-SA" sz="2400" dirty="0" smtClean="0">
                <a:solidFill>
                  <a:schemeClr val="bg1"/>
                </a:solidFill>
                <a:latin typeface="Times New Roman" pitchFamily="18" charset="0"/>
                <a:cs typeface="B Mitra" pitchFamily="2" charset="-78"/>
              </a:rPr>
              <a:t>و تخصيص مس</a:t>
            </a:r>
            <a:r>
              <a:rPr lang="fa-IR" sz="2400" dirty="0" smtClean="0">
                <a:solidFill>
                  <a:schemeClr val="bg1"/>
                </a:solidFill>
                <a:latin typeface="Times New Roman" pitchFamily="18" charset="0"/>
                <a:cs typeface="B Mitra" pitchFamily="2" charset="-78"/>
              </a:rPr>
              <a:t>ئ</a:t>
            </a:r>
            <a:r>
              <a:rPr lang="ar-SA" sz="2400" dirty="0" smtClean="0">
                <a:solidFill>
                  <a:schemeClr val="bg1"/>
                </a:solidFill>
                <a:latin typeface="Times New Roman" pitchFamily="18" charset="0"/>
                <a:cs typeface="B Mitra" pitchFamily="2" charset="-78"/>
              </a:rPr>
              <a:t>وليت‌ها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كمك به تهيه چك ليست </a:t>
            </a:r>
            <a:r>
              <a:rPr lang="fa-IR" sz="2400" dirty="0" smtClean="0">
                <a:solidFill>
                  <a:schemeClr val="bg1"/>
                </a:solidFill>
                <a:latin typeface="Times New Roman" pitchFamily="18" charset="0"/>
                <a:cs typeface="B Mitra" pitchFamily="2" charset="-78"/>
              </a:rPr>
              <a:t>های ممیزی</a:t>
            </a:r>
            <a:endParaRPr lang="ar-SA"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تصميم‌گيري در مورد اعتبار و دسته‌بندي عدم انطباق</a:t>
            </a:r>
            <a:r>
              <a:rPr lang="fa-IR" sz="2400" dirty="0" smtClean="0">
                <a:solidFill>
                  <a:schemeClr val="bg1"/>
                </a:solidFill>
                <a:latin typeface="Times New Roman" pitchFamily="18" charset="0"/>
                <a:cs typeface="B Mitra" pitchFamily="2" charset="-78"/>
              </a:rPr>
              <a:t> ها</a:t>
            </a:r>
            <a:endParaRPr lang="ar-SA"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fa-IR" sz="2400" dirty="0" smtClean="0">
                <a:solidFill>
                  <a:schemeClr val="bg1"/>
                </a:solidFill>
                <a:latin typeface="Times New Roman" pitchFamily="18" charset="0"/>
                <a:cs typeface="B Mitra" pitchFamily="2" charset="-78"/>
              </a:rPr>
              <a:t>ارائه </a:t>
            </a:r>
            <a:r>
              <a:rPr lang="ar-SA" sz="2400" dirty="0" smtClean="0">
                <a:solidFill>
                  <a:schemeClr val="bg1"/>
                </a:solidFill>
                <a:latin typeface="Times New Roman" pitchFamily="18" charset="0"/>
                <a:cs typeface="B Mitra" pitchFamily="2" charset="-78"/>
              </a:rPr>
              <a:t>گزارش فوري عدم انطباق‌هاي بحراني به مميزي شونده </a:t>
            </a:r>
          </a:p>
          <a:p>
            <a:pPr algn="r" rtl="1" eaLnBrk="1" hangingPunct="1">
              <a:buClr>
                <a:srgbClr val="FF33CC"/>
              </a:buClr>
              <a:buSzPct val="80000"/>
              <a:buFont typeface="Wingdings" pitchFamily="2" charset="2"/>
              <a:buChar char="v"/>
            </a:pPr>
            <a:r>
              <a:rPr lang="fa-IR" sz="2000" dirty="0" smtClean="0">
                <a:solidFill>
                  <a:schemeClr val="bg1"/>
                </a:solidFill>
                <a:latin typeface="Times New Roman" pitchFamily="18" charset="0"/>
                <a:cs typeface="B Mitra" pitchFamily="2" charset="-78"/>
              </a:rPr>
              <a:t>ارائه </a:t>
            </a:r>
            <a:r>
              <a:rPr lang="ar-SA" sz="2000" dirty="0" smtClean="0">
                <a:solidFill>
                  <a:schemeClr val="bg1"/>
                </a:solidFill>
                <a:latin typeface="Times New Roman" pitchFamily="18" charset="0"/>
                <a:cs typeface="B Mitra" pitchFamily="2" charset="-78"/>
              </a:rPr>
              <a:t>گزارش موانع </a:t>
            </a:r>
            <a:r>
              <a:rPr lang="fa-IR" sz="2000" dirty="0" smtClean="0">
                <a:solidFill>
                  <a:schemeClr val="bg1"/>
                </a:solidFill>
                <a:latin typeface="Times New Roman" pitchFamily="18" charset="0"/>
                <a:cs typeface="B Mitra" pitchFamily="2" charset="-78"/>
              </a:rPr>
              <a:t>احتمالی به مدیریت سازمان ممیزی شونده </a:t>
            </a:r>
            <a:r>
              <a:rPr lang="ar-SA" sz="2000" dirty="0" smtClean="0">
                <a:solidFill>
                  <a:schemeClr val="bg1"/>
                </a:solidFill>
                <a:latin typeface="Times New Roman" pitchFamily="18" charset="0"/>
                <a:cs typeface="B Mitra" pitchFamily="2" charset="-78"/>
              </a:rPr>
              <a:t>در جهت انجام مميزي اثربخش</a:t>
            </a:r>
          </a:p>
          <a:p>
            <a:pPr algn="r" rtl="1" eaLnBrk="1" hangingPunct="1">
              <a:buClr>
                <a:srgbClr val="FF33CC"/>
              </a:buClr>
              <a:buSzPct val="80000"/>
              <a:buFont typeface="Wingdings" pitchFamily="2" charset="2"/>
              <a:buChar char="v"/>
            </a:pPr>
            <a:endParaRPr lang="ar-SA"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endParaRPr lang="en-US" dirty="0" smtClean="0">
              <a:solidFill>
                <a:schemeClr val="bg1"/>
              </a:solidFill>
              <a:latin typeface="Times New Roman" pitchFamily="18" charset="0"/>
              <a:cs typeface="B Mitra" pitchFamily="2" charset="-78"/>
            </a:endParaRPr>
          </a:p>
        </p:txBody>
      </p:sp>
      <p:sp>
        <p:nvSpPr>
          <p:cNvPr id="71684"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E552D760-5A7B-4EB4-9919-E664D569DFE2}" type="slidenum">
              <a:rPr lang="ar-SA" smtClean="0"/>
              <a:pPr/>
              <a:t>168</a:t>
            </a:fld>
            <a:endParaRPr lang="en-US" smtClean="0"/>
          </a:p>
        </p:txBody>
      </p:sp>
    </p:spTree>
  </p:cSld>
  <p:clrMapOvr>
    <a:masterClrMapping/>
  </p:clrMapOvr>
  <p:transition>
    <p:fade thruBlk="1"/>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a:xfrm>
            <a:off x="2464906" y="214313"/>
            <a:ext cx="5243512" cy="533400"/>
          </a:xfrm>
        </p:spPr>
        <p:txBody>
          <a:bodyPr/>
          <a:lstStyle/>
          <a:p>
            <a:pPr algn="r" rtl="1" eaLnBrk="1" fontAlgn="auto" hangingPunct="1">
              <a:spcAft>
                <a:spcPts val="0"/>
              </a:spcAft>
              <a:defRPr/>
            </a:pPr>
            <a:r>
              <a:rPr lang="ar-SA" sz="2800" dirty="0" smtClean="0">
                <a:solidFill>
                  <a:schemeClr val="bg1"/>
                </a:solidFill>
                <a:cs typeface="B Titr" pitchFamily="2" charset="-78"/>
              </a:rPr>
              <a:t>مسؤوليت‌هاي مميز:</a:t>
            </a:r>
            <a:endParaRPr lang="en-US" sz="2800" dirty="0" smtClean="0">
              <a:solidFill>
                <a:schemeClr val="bg1"/>
              </a:solidFill>
              <a:cs typeface="B Titr" pitchFamily="2" charset="-78"/>
            </a:endParaRPr>
          </a:p>
        </p:txBody>
      </p:sp>
      <p:sp>
        <p:nvSpPr>
          <p:cNvPr id="72707" name="Rectangle 3"/>
          <p:cNvSpPr>
            <a:spLocks noGrp="1" noChangeArrowheads="1"/>
          </p:cNvSpPr>
          <p:nvPr>
            <p:ph idx="1"/>
          </p:nvPr>
        </p:nvSpPr>
        <p:spPr>
          <a:xfrm>
            <a:off x="5161" y="908050"/>
            <a:ext cx="8031163" cy="5715000"/>
          </a:xfrm>
        </p:spPr>
        <p:txBody>
          <a:bodyPr>
            <a:normAutofit lnSpcReduction="10000"/>
          </a:bodyPr>
          <a:lstStyle/>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انطباق </a:t>
            </a:r>
            <a:r>
              <a:rPr lang="fa-IR" sz="2400" dirty="0" smtClean="0">
                <a:solidFill>
                  <a:schemeClr val="bg1"/>
                </a:solidFill>
                <a:latin typeface="Times New Roman" pitchFamily="18" charset="0"/>
                <a:cs typeface="B Mitra" pitchFamily="2" charset="-78"/>
              </a:rPr>
              <a:t>فرآیند ممیزی </a:t>
            </a:r>
            <a:r>
              <a:rPr lang="ar-SA" sz="2400" dirty="0" smtClean="0">
                <a:solidFill>
                  <a:schemeClr val="bg1"/>
                </a:solidFill>
                <a:latin typeface="Times New Roman" pitchFamily="18" charset="0"/>
                <a:cs typeface="B Mitra" pitchFamily="2" charset="-78"/>
              </a:rPr>
              <a:t>با الزامات </a:t>
            </a:r>
            <a:r>
              <a:rPr lang="fa-IR" sz="2400" dirty="0" smtClean="0">
                <a:solidFill>
                  <a:schemeClr val="bg1"/>
                </a:solidFill>
                <a:latin typeface="Times New Roman" pitchFamily="18" charset="0"/>
                <a:cs typeface="B Mitra" pitchFamily="2" charset="-78"/>
              </a:rPr>
              <a:t>استاندارد </a:t>
            </a:r>
            <a:r>
              <a:rPr lang="en-US" sz="2400" dirty="0" smtClean="0">
                <a:solidFill>
                  <a:schemeClr val="bg1"/>
                </a:solidFill>
                <a:latin typeface="Times New Roman" pitchFamily="18" charset="0"/>
                <a:cs typeface="B Mitra" pitchFamily="2" charset="-78"/>
              </a:rPr>
              <a:t>ISO 19011</a:t>
            </a:r>
            <a:endParaRPr lang="ar-SA"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تصديق اينكه نتايج طرحريزي شده با الزامات مشخص شده انطباق دارد.</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تبادل اطلاعات مؤثر در كل مواقع و شفاف‌سازي الزامات در مواقع مقتضي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اجراي مسؤوليت‌هاي تعيين شده</a:t>
            </a:r>
            <a:r>
              <a:rPr lang="fa-IR" sz="2400" dirty="0" smtClean="0">
                <a:solidFill>
                  <a:schemeClr val="bg1"/>
                </a:solidFill>
                <a:latin typeface="Times New Roman" pitchFamily="18" charset="0"/>
                <a:cs typeface="B Mitra" pitchFamily="2" charset="-78"/>
              </a:rPr>
              <a:t> از طرف سر ممیز</a:t>
            </a:r>
            <a:endParaRPr lang="ar-SA" sz="2400" dirty="0" smtClean="0">
              <a:solidFill>
                <a:schemeClr val="bg1"/>
              </a:solidFill>
              <a:latin typeface="Times New Roman" pitchFamily="18" charset="0"/>
              <a:cs typeface="B Mitra" pitchFamily="2" charset="-78"/>
            </a:endParaRP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مستند كردن مشاهدات </a:t>
            </a:r>
            <a:r>
              <a:rPr lang="fa-IR" sz="2400" dirty="0" smtClean="0">
                <a:solidFill>
                  <a:schemeClr val="bg1"/>
                </a:solidFill>
                <a:latin typeface="Times New Roman" pitchFamily="18" charset="0"/>
                <a:cs typeface="B Mitra" pitchFamily="2" charset="-78"/>
              </a:rPr>
              <a:t>و </a:t>
            </a:r>
            <a:r>
              <a:rPr lang="ar-SA" sz="2400" dirty="0" smtClean="0">
                <a:solidFill>
                  <a:schemeClr val="bg1"/>
                </a:solidFill>
                <a:latin typeface="Times New Roman" pitchFamily="18" charset="0"/>
                <a:cs typeface="B Mitra" pitchFamily="2" charset="-78"/>
              </a:rPr>
              <a:t>گزارش نتايج مميزي </a:t>
            </a:r>
          </a:p>
          <a:p>
            <a:pPr algn="r" rtl="1" eaLnBrk="1" hangingPunct="1">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تصديق اثربخشي اقدامات اصلاحي</a:t>
            </a:r>
            <a:endParaRPr lang="fa-IR" sz="2400" dirty="0" smtClean="0">
              <a:solidFill>
                <a:schemeClr val="bg1"/>
              </a:solidFill>
              <a:latin typeface="Times New Roman" pitchFamily="18" charset="0"/>
              <a:cs typeface="B Mitra" pitchFamily="2" charset="-78"/>
            </a:endParaRP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نگهداري و محافظت از مستندات </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مشاركت </a:t>
            </a:r>
            <a:r>
              <a:rPr lang="fa-IR" sz="2400" dirty="0" smtClean="0">
                <a:solidFill>
                  <a:schemeClr val="bg1"/>
                </a:solidFill>
                <a:latin typeface="Times New Roman" pitchFamily="18" charset="0"/>
                <a:cs typeface="B Mitra" pitchFamily="2" charset="-78"/>
              </a:rPr>
              <a:t>در کار گروهی ممیزی </a:t>
            </a:r>
            <a:r>
              <a:rPr lang="ar-SA" sz="2400" dirty="0" smtClean="0">
                <a:solidFill>
                  <a:schemeClr val="bg1"/>
                </a:solidFill>
                <a:latin typeface="Times New Roman" pitchFamily="18" charset="0"/>
                <a:cs typeface="B Mitra" pitchFamily="2" charset="-78"/>
              </a:rPr>
              <a:t>و حمايت </a:t>
            </a:r>
            <a:r>
              <a:rPr lang="fa-IR" sz="2400" dirty="0" smtClean="0">
                <a:solidFill>
                  <a:schemeClr val="bg1"/>
                </a:solidFill>
                <a:latin typeface="Times New Roman" pitchFamily="18" charset="0"/>
                <a:cs typeface="B Mitra" pitchFamily="2" charset="-78"/>
              </a:rPr>
              <a:t>از </a:t>
            </a:r>
            <a:r>
              <a:rPr lang="ar-SA" sz="2400" dirty="0" smtClean="0">
                <a:solidFill>
                  <a:schemeClr val="bg1"/>
                </a:solidFill>
                <a:latin typeface="Times New Roman" pitchFamily="18" charset="0"/>
                <a:cs typeface="B Mitra" pitchFamily="2" charset="-78"/>
              </a:rPr>
              <a:t>سر مميز/ رهبر تيم </a:t>
            </a:r>
            <a:r>
              <a:rPr lang="fa-IR" sz="2400" dirty="0" smtClean="0">
                <a:solidFill>
                  <a:schemeClr val="bg1"/>
                </a:solidFill>
                <a:latin typeface="Times New Roman" pitchFamily="18" charset="0"/>
                <a:cs typeface="B Mitra" pitchFamily="2" charset="-78"/>
              </a:rPr>
              <a:t>ممیزی </a:t>
            </a:r>
            <a:r>
              <a:rPr lang="ar-SA" sz="2400" dirty="0" smtClean="0">
                <a:solidFill>
                  <a:schemeClr val="bg1"/>
                </a:solidFill>
                <a:latin typeface="Times New Roman" pitchFamily="18" charset="0"/>
                <a:cs typeface="B Mitra" pitchFamily="2" charset="-78"/>
              </a:rPr>
              <a:t>در گردآوري گزارشات </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طرح سؤالات شفاف و </a:t>
            </a:r>
            <a:r>
              <a:rPr lang="fa-IR" sz="2400" dirty="0" smtClean="0">
                <a:solidFill>
                  <a:schemeClr val="bg1"/>
                </a:solidFill>
                <a:latin typeface="Times New Roman" pitchFamily="18" charset="0"/>
                <a:cs typeface="B Mitra" pitchFamily="2" charset="-78"/>
              </a:rPr>
              <a:t>خوب </a:t>
            </a:r>
            <a:r>
              <a:rPr lang="ar-SA" sz="2400" dirty="0" smtClean="0">
                <a:solidFill>
                  <a:schemeClr val="bg1"/>
                </a:solidFill>
                <a:latin typeface="Times New Roman" pitchFamily="18" charset="0"/>
                <a:cs typeface="B Mitra" pitchFamily="2" charset="-78"/>
              </a:rPr>
              <a:t>گوش دادن به </a:t>
            </a:r>
            <a:r>
              <a:rPr lang="fa-IR" sz="2400" dirty="0" smtClean="0">
                <a:solidFill>
                  <a:schemeClr val="bg1"/>
                </a:solidFill>
                <a:latin typeface="Times New Roman" pitchFamily="18" charset="0"/>
                <a:cs typeface="B Mitra" pitchFamily="2" charset="-78"/>
              </a:rPr>
              <a:t>ممیزی شونده و توجه به </a:t>
            </a:r>
            <a:r>
              <a:rPr lang="ar-SA" sz="2400" dirty="0" smtClean="0">
                <a:solidFill>
                  <a:schemeClr val="bg1"/>
                </a:solidFill>
                <a:latin typeface="Times New Roman" pitchFamily="18" charset="0"/>
                <a:cs typeface="B Mitra" pitchFamily="2" charset="-78"/>
              </a:rPr>
              <a:t>جواب‌ها</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خارج نشدن از محدوده مميزي </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مديريت كردن زمان </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مشاهده، مصاحبه و آزمايش </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آگاه بودن از مشاهدات كه مؤثر بر نتايج مميزي مي‌باشد.</a:t>
            </a:r>
          </a:p>
          <a:p>
            <a:pPr algn="r" rtl="1" eaLnBrk="1" hangingPunct="1">
              <a:lnSpc>
                <a:spcPct val="80000"/>
              </a:lnSpc>
              <a:buClr>
                <a:srgbClr val="FF33CC"/>
              </a:buClr>
              <a:buSzPct val="80000"/>
              <a:buFont typeface="Wingdings" pitchFamily="2" charset="2"/>
              <a:buChar char="v"/>
            </a:pPr>
            <a:r>
              <a:rPr lang="ar-SA" sz="2400" dirty="0" smtClean="0">
                <a:solidFill>
                  <a:schemeClr val="bg1"/>
                </a:solidFill>
                <a:latin typeface="Times New Roman" pitchFamily="18" charset="0"/>
                <a:cs typeface="B Mitra" pitchFamily="2" charset="-78"/>
              </a:rPr>
              <a:t>رعايت اصول اخلاقي</a:t>
            </a:r>
            <a:r>
              <a:rPr lang="fa-IR" sz="2400" dirty="0" smtClean="0">
                <a:solidFill>
                  <a:schemeClr val="bg1"/>
                </a:solidFill>
                <a:latin typeface="Times New Roman" pitchFamily="18" charset="0"/>
                <a:cs typeface="B Mitra" pitchFamily="2" charset="-78"/>
              </a:rPr>
              <a:t> و آداب حرفه ای</a:t>
            </a:r>
            <a:r>
              <a:rPr lang="ar-SA" sz="2400" dirty="0" smtClean="0">
                <a:solidFill>
                  <a:schemeClr val="bg1"/>
                </a:solidFill>
                <a:latin typeface="Times New Roman" pitchFamily="18" charset="0"/>
                <a:cs typeface="B Mitra" pitchFamily="2" charset="-78"/>
              </a:rPr>
              <a:t> در كليه مواقع  </a:t>
            </a:r>
            <a:endParaRPr lang="en-US" sz="2400" dirty="0" smtClean="0">
              <a:solidFill>
                <a:schemeClr val="bg1"/>
              </a:solidFill>
              <a:latin typeface="Times New Roman" pitchFamily="18" charset="0"/>
              <a:cs typeface="B Mitra" pitchFamily="2" charset="-78"/>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p:cNvSpPr txBox="1">
            <a:spLocks/>
          </p:cNvSpPr>
          <p:nvPr/>
        </p:nvSpPr>
        <p:spPr>
          <a:xfrm>
            <a:off x="533400" y="2307771"/>
            <a:ext cx="8229600" cy="2209800"/>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50000"/>
              </a:lnSpc>
              <a:spcBef>
                <a:spcPct val="0"/>
              </a:spcBef>
              <a:spcAft>
                <a:spcPts val="0"/>
              </a:spcAft>
              <a:buClrTx/>
              <a:buSzTx/>
              <a:buFontTx/>
              <a:buNone/>
              <a:tabLst/>
              <a:defRPr/>
            </a:pPr>
            <a:endParaRPr kumimoji="0" lang="fa-IR" sz="4400" b="0" i="0" u="none" strike="noStrike" kern="1200" cap="none" spc="0" normalizeH="0" baseline="0" noProof="0" dirty="0">
              <a:ln>
                <a:noFill/>
              </a:ln>
              <a:solidFill>
                <a:schemeClr val="tx1"/>
              </a:solidFill>
              <a:effectLst/>
              <a:uLnTx/>
              <a:uFillTx/>
              <a:latin typeface="+mj-lt"/>
              <a:ea typeface="+mj-ea"/>
              <a:cs typeface="B Titr" pitchFamily="2" charset="-78"/>
            </a:endParaRPr>
          </a:p>
        </p:txBody>
      </p:sp>
      <p:sp>
        <p:nvSpPr>
          <p:cNvPr id="5" name="Subtitle 4"/>
          <p:cNvSpPr txBox="1">
            <a:spLocks/>
          </p:cNvSpPr>
          <p:nvPr/>
        </p:nvSpPr>
        <p:spPr>
          <a:xfrm>
            <a:off x="428596" y="1189912"/>
            <a:ext cx="8001056" cy="5525236"/>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mj-lt"/>
              <a:cs typeface="B Nazanin"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mj-lt"/>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Courier New" pitchFamily="49" charset="0"/>
              <a:buChar char="o"/>
              <a:tabLst/>
              <a:defRPr/>
            </a:pPr>
            <a:r>
              <a:rPr kumimoji="0" lang="fa-IR" sz="2000" b="1" u="none" strike="noStrike" kern="1200" cap="none" spc="0" normalizeH="0" noProof="0" dirty="0" smtClean="0">
                <a:ln>
                  <a:noFill/>
                </a:ln>
                <a:solidFill>
                  <a:schemeClr val="tx1">
                    <a:lumMod val="75000"/>
                    <a:lumOff val="25000"/>
                  </a:schemeClr>
                </a:solidFill>
                <a:effectLst/>
                <a:uLnTx/>
                <a:uFillTx/>
                <a:latin typeface="+mj-lt"/>
                <a:cs typeface="B Nazanin" pitchFamily="2" charset="-78"/>
              </a:rPr>
              <a:t>امنيت برنامه هاي کاربردي</a:t>
            </a:r>
          </a:p>
          <a:p>
            <a:pPr marL="1714500" lvl="3" indent="-342900">
              <a:spcBef>
                <a:spcPct val="20000"/>
              </a:spcBef>
              <a:buFont typeface="Wingdings" pitchFamily="2" charset="2"/>
              <a:buChar char="ü"/>
              <a:defRPr/>
            </a:pPr>
            <a:r>
              <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rPr>
              <a:t>استاندارد </a:t>
            </a:r>
            <a:r>
              <a:rPr lang="fa-IR" sz="2000" dirty="0" smtClean="0">
                <a:solidFill>
                  <a:schemeClr val="tx1">
                    <a:lumMod val="90000"/>
                    <a:lumOff val="10000"/>
                  </a:schemeClr>
                </a:solidFill>
                <a:latin typeface="+mj-lt"/>
                <a:cs typeface="B Nazanin" pitchFamily="2" charset="-78"/>
              </a:rPr>
              <a:t> </a:t>
            </a:r>
            <a:r>
              <a:rPr lang="en-US" sz="2000" dirty="0">
                <a:solidFill>
                  <a:schemeClr val="tx1">
                    <a:lumMod val="90000"/>
                    <a:lumOff val="10000"/>
                  </a:schemeClr>
                </a:solidFill>
                <a:latin typeface="+mj-lt"/>
              </a:rPr>
              <a:t>ISO/IEC </a:t>
            </a:r>
            <a:r>
              <a:rPr lang="en-US" sz="2000" dirty="0" smtClean="0">
                <a:solidFill>
                  <a:schemeClr val="tx1">
                    <a:lumMod val="90000"/>
                    <a:lumOff val="10000"/>
                  </a:schemeClr>
                </a:solidFill>
                <a:latin typeface="+mj-lt"/>
              </a:rPr>
              <a:t>27034-1:2011 </a:t>
            </a:r>
            <a:endParaRPr lang="fa-IR" sz="2000" dirty="0">
              <a:solidFill>
                <a:schemeClr val="tx1">
                  <a:lumMod val="90000"/>
                  <a:lumOff val="10000"/>
                </a:schemeClr>
              </a:solidFill>
              <a:latin typeface="+mj-lt"/>
            </a:endParaRPr>
          </a:p>
          <a:p>
            <a:pPr marL="342900" lvl="0" indent="-342900">
              <a:spcBef>
                <a:spcPct val="20000"/>
              </a:spcBef>
              <a:buFont typeface="Courier New" pitchFamily="49" charset="0"/>
              <a:buChar char="o"/>
              <a:defRPr/>
            </a:pPr>
            <a:r>
              <a:rPr lang="fa-IR" sz="2000" b="1" dirty="0" smtClean="0">
                <a:solidFill>
                  <a:schemeClr val="tx1">
                    <a:lumMod val="75000"/>
                    <a:lumOff val="25000"/>
                  </a:schemeClr>
                </a:solidFill>
                <a:latin typeface="+mj-lt"/>
                <a:cs typeface="B Nazanin" pitchFamily="2" charset="-78"/>
              </a:rPr>
              <a:t>امنيت شبکه</a:t>
            </a:r>
            <a:endParaRPr lang="fa-IR" sz="2000" b="1" dirty="0">
              <a:solidFill>
                <a:schemeClr val="tx1">
                  <a:lumMod val="75000"/>
                  <a:lumOff val="25000"/>
                </a:schemeClr>
              </a:solidFill>
              <a:latin typeface="+mj-lt"/>
              <a:cs typeface="B Nazanin" pitchFamily="2" charset="-78"/>
            </a:endParaRPr>
          </a:p>
          <a:p>
            <a:pPr marL="1714500" lvl="3" indent="-342900">
              <a:spcBef>
                <a:spcPct val="20000"/>
              </a:spcBef>
              <a:buFont typeface="Wingdings" pitchFamily="2" charset="2"/>
              <a:buChar char="ü"/>
              <a:defRPr/>
            </a:pPr>
            <a:r>
              <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rPr>
              <a:t>استاندارد </a:t>
            </a:r>
            <a:r>
              <a:rPr lang="fa-IR" sz="2000" dirty="0" smtClean="0">
                <a:solidFill>
                  <a:schemeClr val="tx1">
                    <a:lumMod val="90000"/>
                    <a:lumOff val="10000"/>
                  </a:schemeClr>
                </a:solidFill>
                <a:latin typeface="+mj-lt"/>
                <a:cs typeface="B Nazanin" pitchFamily="2" charset="-78"/>
              </a:rPr>
              <a:t> </a:t>
            </a:r>
            <a:r>
              <a:rPr lang="en-US" sz="2000" dirty="0" smtClean="0">
                <a:solidFill>
                  <a:schemeClr val="tx1">
                    <a:lumMod val="90000"/>
                    <a:lumOff val="10000"/>
                  </a:schemeClr>
                </a:solidFill>
                <a:latin typeface="+mj-lt"/>
              </a:rPr>
              <a:t>ITU-T </a:t>
            </a:r>
            <a:r>
              <a:rPr lang="en-US" sz="2000" dirty="0">
                <a:solidFill>
                  <a:schemeClr val="tx1">
                    <a:lumMod val="90000"/>
                    <a:lumOff val="10000"/>
                  </a:schemeClr>
                </a:solidFill>
                <a:latin typeface="+mj-lt"/>
              </a:rPr>
              <a:t>X.805 </a:t>
            </a:r>
            <a:endParaRPr lang="fa-IR" sz="2000" dirty="0" smtClean="0">
              <a:solidFill>
                <a:schemeClr val="tx1">
                  <a:lumMod val="90000"/>
                  <a:lumOff val="10000"/>
                </a:schemeClr>
              </a:solidFill>
              <a:latin typeface="+mj-lt"/>
              <a:cs typeface="B Nazanin" pitchFamily="2" charset="-78"/>
            </a:endParaRPr>
          </a:p>
          <a:p>
            <a:pPr marL="1714500" lvl="3"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  </a:t>
            </a:r>
            <a:r>
              <a:rPr lang="en-US" sz="2000" dirty="0" smtClean="0">
                <a:solidFill>
                  <a:schemeClr val="tx1">
                    <a:lumMod val="90000"/>
                    <a:lumOff val="10000"/>
                  </a:schemeClr>
                </a:solidFill>
                <a:latin typeface="+mj-lt"/>
                <a:cs typeface="B Nazanin" pitchFamily="2" charset="-78"/>
              </a:rPr>
              <a:t>ISO/IEC </a:t>
            </a:r>
            <a:r>
              <a:rPr lang="en-US" sz="2000" dirty="0" smtClean="0">
                <a:solidFill>
                  <a:schemeClr val="tx1">
                    <a:lumMod val="90000"/>
                    <a:lumOff val="10000"/>
                  </a:schemeClr>
                </a:solidFill>
                <a:latin typeface="+mj-lt"/>
              </a:rPr>
              <a:t>18028:2006 </a:t>
            </a:r>
            <a:endParaRPr lang="fa-IR" sz="2000" dirty="0" smtClean="0">
              <a:solidFill>
                <a:schemeClr val="tx1">
                  <a:lumMod val="90000"/>
                  <a:lumOff val="10000"/>
                </a:schemeClr>
              </a:solidFill>
              <a:latin typeface="+mj-lt"/>
            </a:endParaRPr>
          </a:p>
          <a:p>
            <a:pPr marL="1714500" lvl="3" indent="-342900">
              <a:spcBef>
                <a:spcPct val="20000"/>
              </a:spcBef>
              <a:buFont typeface="Wingdings" pitchFamily="2" charset="2"/>
              <a:buChar char="ü"/>
              <a:defRPr/>
            </a:pPr>
            <a:r>
              <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rPr>
              <a:t>استاندارد </a:t>
            </a:r>
            <a:r>
              <a:rPr lang="en-US" sz="2000" dirty="0">
                <a:solidFill>
                  <a:schemeClr val="tx1">
                    <a:lumMod val="90000"/>
                    <a:lumOff val="10000"/>
                  </a:schemeClr>
                </a:solidFill>
                <a:latin typeface="+mj-lt"/>
              </a:rPr>
              <a:t>ISO 27033 </a:t>
            </a:r>
            <a:endParaRPr lang="fa-IR" sz="2000" dirty="0" smtClean="0">
              <a:solidFill>
                <a:schemeClr val="tx1">
                  <a:lumMod val="90000"/>
                  <a:lumOff val="10000"/>
                </a:schemeClr>
              </a:solidFill>
              <a:latin typeface="+mj-lt"/>
            </a:endParaRPr>
          </a:p>
          <a:p>
            <a:pPr marL="1714500" lvl="3" indent="-342900">
              <a:spcBef>
                <a:spcPct val="20000"/>
              </a:spcBef>
              <a:buFont typeface="Wingdings" pitchFamily="2" charset="2"/>
              <a:buChar char="ü"/>
              <a:defRPr/>
            </a:pPr>
            <a:r>
              <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rPr>
              <a:t>استاندارد  </a:t>
            </a:r>
            <a:r>
              <a:rPr lang="en-US" sz="2000" dirty="0">
                <a:solidFill>
                  <a:schemeClr val="tx1">
                    <a:lumMod val="90000"/>
                    <a:lumOff val="10000"/>
                  </a:schemeClr>
                </a:solidFill>
                <a:latin typeface="+mj-lt"/>
              </a:rPr>
              <a:t>Cisco SAFE </a:t>
            </a:r>
            <a:endParaRPr kumimoji="0" lang="fa-IR" sz="2000" u="none" strike="noStrike" kern="1200" cap="none" spc="0" normalizeH="0" noProof="0" dirty="0" smtClean="0">
              <a:ln>
                <a:noFill/>
              </a:ln>
              <a:solidFill>
                <a:schemeClr val="tx1">
                  <a:lumMod val="90000"/>
                  <a:lumOff val="10000"/>
                </a:schemeClr>
              </a:solidFill>
              <a:effectLst/>
              <a:uLnTx/>
              <a:uFillTx/>
              <a:latin typeface="+mj-lt"/>
              <a:cs typeface="B Nazanin" pitchFamily="2" charset="-78"/>
            </a:endParaRPr>
          </a:p>
          <a:p>
            <a:pPr marL="342900" indent="-342900">
              <a:spcBef>
                <a:spcPct val="20000"/>
              </a:spcBef>
              <a:buFont typeface="Courier New" pitchFamily="49" charset="0"/>
              <a:buChar char="o"/>
              <a:defRPr/>
            </a:pPr>
            <a:r>
              <a:rPr lang="fa-IR" sz="2000" b="1" dirty="0" smtClean="0">
                <a:solidFill>
                  <a:schemeClr val="tx1">
                    <a:lumMod val="75000"/>
                    <a:lumOff val="25000"/>
                  </a:schemeClr>
                </a:solidFill>
                <a:cs typeface="B Nazanin" pitchFamily="2" charset="-78"/>
              </a:rPr>
              <a:t>مديريت تداوم کسب و کار</a:t>
            </a:r>
          </a:p>
          <a:p>
            <a:pPr marL="1714500" lvl="3"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a:t>
            </a:r>
            <a:r>
              <a:rPr lang="fa-IR" sz="2000" b="1" dirty="0" smtClean="0">
                <a:solidFill>
                  <a:schemeClr val="tx1">
                    <a:lumMod val="90000"/>
                    <a:lumOff val="10000"/>
                  </a:schemeClr>
                </a:solidFill>
                <a:latin typeface="+mj-lt"/>
                <a:cs typeface="B Nazanin" pitchFamily="2" charset="-78"/>
              </a:rPr>
              <a:t> </a:t>
            </a:r>
            <a:r>
              <a:rPr lang="en-US" sz="2000" dirty="0">
                <a:solidFill>
                  <a:schemeClr val="tx1">
                    <a:lumMod val="90000"/>
                    <a:lumOff val="10000"/>
                  </a:schemeClr>
                </a:solidFill>
                <a:latin typeface="+mj-lt"/>
              </a:rPr>
              <a:t>ISO </a:t>
            </a:r>
            <a:r>
              <a:rPr lang="en-US" sz="2000" dirty="0" smtClean="0">
                <a:solidFill>
                  <a:schemeClr val="tx1">
                    <a:lumMod val="90000"/>
                    <a:lumOff val="10000"/>
                  </a:schemeClr>
                </a:solidFill>
                <a:latin typeface="+mj-lt"/>
              </a:rPr>
              <a:t>22301:2012 </a:t>
            </a:r>
            <a:endParaRPr lang="fa-IR" sz="2000" dirty="0" smtClean="0">
              <a:solidFill>
                <a:schemeClr val="tx1">
                  <a:lumMod val="90000"/>
                  <a:lumOff val="10000"/>
                </a:schemeClr>
              </a:solidFill>
              <a:latin typeface="+mj-lt"/>
            </a:endParaRPr>
          </a:p>
          <a:p>
            <a:pPr marL="1714500" lvl="3" indent="-342900">
              <a:spcBef>
                <a:spcPct val="20000"/>
              </a:spcBef>
              <a:buFont typeface="Wingdings" pitchFamily="2" charset="2"/>
              <a:buChar char="ü"/>
              <a:defRPr/>
            </a:pPr>
            <a:r>
              <a:rPr lang="fa-IR" sz="2000" dirty="0" smtClean="0">
                <a:solidFill>
                  <a:schemeClr val="tx1">
                    <a:lumMod val="90000"/>
                    <a:lumOff val="10000"/>
                  </a:schemeClr>
                </a:solidFill>
                <a:latin typeface="+mj-lt"/>
                <a:cs typeface="B Nazanin" pitchFamily="2" charset="-78"/>
              </a:rPr>
              <a:t>استاندارد</a:t>
            </a:r>
            <a:r>
              <a:rPr lang="fa-IR" sz="2000" b="1" dirty="0" smtClean="0">
                <a:solidFill>
                  <a:schemeClr val="tx1">
                    <a:lumMod val="90000"/>
                    <a:lumOff val="10000"/>
                  </a:schemeClr>
                </a:solidFill>
                <a:latin typeface="+mj-lt"/>
                <a:cs typeface="B Nazanin" pitchFamily="2" charset="-78"/>
              </a:rPr>
              <a:t>  </a:t>
            </a:r>
            <a:r>
              <a:rPr lang="en-US" sz="2000" dirty="0" smtClean="0">
                <a:solidFill>
                  <a:schemeClr val="tx1">
                    <a:lumMod val="90000"/>
                    <a:lumOff val="10000"/>
                  </a:schemeClr>
                </a:solidFill>
                <a:latin typeface="+mj-lt"/>
              </a:rPr>
              <a:t>ISO 27031:2011</a:t>
            </a:r>
          </a:p>
          <a:p>
            <a:pPr marL="342900" lvl="0" indent="-342900">
              <a:spcBef>
                <a:spcPct val="20000"/>
              </a:spcBef>
              <a:buFont typeface="Courier New" pitchFamily="49" charset="0"/>
              <a:buChar char="o"/>
              <a:defRPr/>
            </a:pPr>
            <a:r>
              <a:rPr lang="fa-IR" sz="2000" b="1" dirty="0" smtClean="0">
                <a:solidFill>
                  <a:schemeClr val="tx1">
                    <a:lumMod val="75000"/>
                    <a:lumOff val="25000"/>
                  </a:schemeClr>
                </a:solidFill>
                <a:cs typeface="B Nazanin" pitchFamily="2" charset="-78"/>
              </a:rPr>
              <a:t>امنيت فيزيکي</a:t>
            </a:r>
          </a:p>
          <a:p>
            <a:pPr marL="1714500" lvl="3" indent="-342900">
              <a:spcBef>
                <a:spcPct val="20000"/>
              </a:spcBef>
              <a:buFont typeface="Wingdings" pitchFamily="2" charset="2"/>
              <a:buChar char="ü"/>
              <a:defRPr/>
            </a:pPr>
            <a:r>
              <a:rPr lang="fa-IR" sz="2000" dirty="0" smtClean="0">
                <a:solidFill>
                  <a:schemeClr val="tx1">
                    <a:lumMod val="90000"/>
                    <a:lumOff val="10000"/>
                  </a:schemeClr>
                </a:solidFill>
                <a:cs typeface="B Nazanin" pitchFamily="2" charset="-78"/>
              </a:rPr>
              <a:t>استاندارد  </a:t>
            </a:r>
            <a:r>
              <a:rPr lang="en-US" sz="2000" dirty="0" smtClean="0">
                <a:solidFill>
                  <a:schemeClr val="tx1">
                    <a:lumMod val="90000"/>
                    <a:lumOff val="10000"/>
                  </a:schemeClr>
                </a:solidFill>
              </a:rPr>
              <a:t>TIA- </a:t>
            </a:r>
            <a:r>
              <a:rPr lang="en-US" sz="2000" dirty="0" smtClean="0">
                <a:solidFill>
                  <a:schemeClr val="tx1">
                    <a:lumMod val="90000"/>
                    <a:lumOff val="10000"/>
                  </a:schemeClr>
                </a:solidFill>
                <a:latin typeface="Times New Roman" pitchFamily="18" charset="0"/>
                <a:cs typeface="Times New Roman" pitchFamily="18" charset="0"/>
              </a:rPr>
              <a:t>942</a:t>
            </a:r>
            <a:r>
              <a:rPr lang="fa-IR" sz="2000" dirty="0" smtClean="0">
                <a:solidFill>
                  <a:schemeClr val="tx1">
                    <a:lumMod val="90000"/>
                    <a:lumOff val="10000"/>
                  </a:schemeClr>
                </a:solidFill>
              </a:rPr>
              <a:t>  </a:t>
            </a:r>
            <a:r>
              <a:rPr lang="fa-IR" sz="1600" dirty="0" smtClean="0">
                <a:solidFill>
                  <a:schemeClr val="tx1">
                    <a:lumMod val="90000"/>
                    <a:lumOff val="10000"/>
                  </a:schemeClr>
                </a:solidFill>
              </a:rPr>
              <a:t>(</a:t>
            </a:r>
            <a:r>
              <a:rPr lang="en-US" sz="1600" dirty="0" smtClean="0">
                <a:solidFill>
                  <a:schemeClr val="tx1">
                    <a:lumMod val="90000"/>
                    <a:lumOff val="10000"/>
                  </a:schemeClr>
                </a:solidFill>
              </a:rPr>
              <a:t>Telecommunications Infrastructure Standard</a:t>
            </a:r>
            <a:r>
              <a:rPr lang="fa-IR" sz="1600" dirty="0" smtClean="0">
                <a:solidFill>
                  <a:schemeClr val="tx1">
                    <a:lumMod val="90000"/>
                    <a:lumOff val="10000"/>
                  </a:schemeClr>
                </a:solidFill>
              </a:rPr>
              <a:t>)</a:t>
            </a:r>
            <a:endParaRPr lang="fa-IR" sz="1600" dirty="0" smtClean="0">
              <a:solidFill>
                <a:schemeClr val="tx1">
                  <a:lumMod val="90000"/>
                  <a:lumOff val="10000"/>
                </a:schemeClr>
              </a:solidFill>
              <a:cs typeface="B Nazanin" pitchFamily="2" charset="-78"/>
            </a:endParaRPr>
          </a:p>
          <a:p>
            <a:pPr lvl="6">
              <a:spcBef>
                <a:spcPct val="20000"/>
              </a:spcBef>
              <a:defRPr/>
            </a:pPr>
            <a:endParaRPr lang="fa-IR" sz="2000" b="1" dirty="0" smtClean="0">
              <a:solidFill>
                <a:schemeClr val="tx1">
                  <a:lumMod val="90000"/>
                  <a:lumOff val="10000"/>
                </a:schemeClr>
              </a:solidFill>
              <a:cs typeface="B Nazanin" pitchFamily="2" charset="-78"/>
            </a:endParaRPr>
          </a:p>
          <a:p>
            <a:pPr marL="1714500" lvl="3" indent="-342900">
              <a:spcBef>
                <a:spcPct val="20000"/>
              </a:spcBef>
              <a:buFont typeface="Wingdings" pitchFamily="2" charset="2"/>
              <a:buChar char="ü"/>
              <a:defRPr/>
            </a:pPr>
            <a:endParaRPr lang="en-US" sz="2000" dirty="0" smtClean="0">
              <a:solidFill>
                <a:schemeClr val="tx1">
                  <a:lumMod val="90000"/>
                  <a:lumOff val="10000"/>
                </a:schemeClr>
              </a:solidFill>
              <a:latin typeface="+mj-lt"/>
            </a:endParaRPr>
          </a:p>
          <a:p>
            <a:pPr marL="1714500" lvl="3" indent="-342900">
              <a:spcBef>
                <a:spcPct val="20000"/>
              </a:spcBef>
              <a:defRPr/>
            </a:pPr>
            <a:endParaRPr lang="fa-IR" sz="2000" b="1" dirty="0" smtClean="0">
              <a:solidFill>
                <a:schemeClr val="tx1">
                  <a:lumMod val="90000"/>
                  <a:lumOff val="10000"/>
                </a:schemeClr>
              </a:solidFill>
              <a:latin typeface="+mj-lt"/>
              <a:cs typeface="B Nazanin" pitchFamily="2" charset="-78"/>
            </a:endParaRPr>
          </a:p>
        </p:txBody>
      </p:sp>
      <p:sp>
        <p:nvSpPr>
          <p:cNvPr id="9" name="Rectangle 8"/>
          <p:cNvSpPr/>
          <p:nvPr/>
        </p:nvSpPr>
        <p:spPr>
          <a:xfrm>
            <a:off x="3779780" y="1357298"/>
            <a:ext cx="5069786" cy="461665"/>
          </a:xfrm>
          <a:prstGeom prst="rect">
            <a:avLst/>
          </a:prstGeom>
        </p:spPr>
        <p:txBody>
          <a:bodyPr wrap="none">
            <a:spAutoFit/>
          </a:bodyPr>
          <a:lstStyle/>
          <a:p>
            <a:pPr marL="342900" lvl="0" indent="-342900" algn="ctr">
              <a:spcBef>
                <a:spcPct val="20000"/>
              </a:spcBef>
              <a:defRPr/>
            </a:pPr>
            <a:r>
              <a:rPr lang="fa-IR" sz="2400" b="1" dirty="0" smtClean="0">
                <a:solidFill>
                  <a:schemeClr val="bg2">
                    <a:lumMod val="10000"/>
                  </a:schemeClr>
                </a:solidFill>
                <a:latin typeface="+mj-lt"/>
                <a:cs typeface="B Nazanin" pitchFamily="2" charset="-78"/>
              </a:rPr>
              <a:t>استانداردهاي فنی(</a:t>
            </a:r>
            <a:r>
              <a:rPr lang="fa-IR" sz="1600" b="1" dirty="0" smtClean="0">
                <a:solidFill>
                  <a:schemeClr val="bg2">
                    <a:lumMod val="10000"/>
                  </a:schemeClr>
                </a:solidFill>
                <a:latin typeface="+mj-lt"/>
                <a:cs typeface="B Nazanin" pitchFamily="2" charset="-78"/>
              </a:rPr>
              <a:t>مانند استاندارد   </a:t>
            </a:r>
            <a:r>
              <a:rPr lang="en-US" sz="1600" dirty="0">
                <a:latin typeface="+mj-lt"/>
              </a:rPr>
              <a:t>ISO/IEC </a:t>
            </a:r>
            <a:r>
              <a:rPr lang="en-US" sz="1600" dirty="0" smtClean="0">
                <a:latin typeface="+mj-lt"/>
              </a:rPr>
              <a:t>27002:2013</a:t>
            </a:r>
            <a:r>
              <a:rPr lang="fa-IR" sz="1600" dirty="0" smtClean="0">
                <a:latin typeface="+mj-lt"/>
              </a:rPr>
              <a:t>)</a:t>
            </a:r>
            <a:endParaRPr lang="fa-IR" sz="1600" b="1" dirty="0">
              <a:solidFill>
                <a:schemeClr val="bg2">
                  <a:lumMod val="10000"/>
                </a:schemeClr>
              </a:solidFill>
              <a:latin typeface="+mj-lt"/>
              <a:cs typeface="B Nazanin" pitchFamily="2" charset="-78"/>
            </a:endParaRPr>
          </a:p>
        </p:txBody>
      </p:sp>
      <p:sp>
        <p:nvSpPr>
          <p:cNvPr id="11" name="Rectangle 10"/>
          <p:cNvSpPr/>
          <p:nvPr/>
        </p:nvSpPr>
        <p:spPr>
          <a:xfrm>
            <a:off x="3419872" y="710966"/>
            <a:ext cx="4667077" cy="646331"/>
          </a:xfrm>
          <a:prstGeom prst="rect">
            <a:avLst/>
          </a:prstGeom>
        </p:spPr>
        <p:txBody>
          <a:bodyPr wrap="square">
            <a:spAutoFit/>
          </a:bodyPr>
          <a:lstStyle/>
          <a:p>
            <a:r>
              <a:rPr lang="fa-IR" sz="3600" b="1" dirty="0" smtClean="0">
                <a:solidFill>
                  <a:prstClr val="black"/>
                </a:solidFill>
                <a:cs typeface="B Titr" pitchFamily="2" charset="-78"/>
              </a:rPr>
              <a:t> استانداردهاي مرتبط</a:t>
            </a:r>
            <a:endParaRPr lang="fa-IR" sz="3600" dirty="0">
              <a:cs typeface="B Titr" pitchFamily="2" charset="-78"/>
            </a:endParaRPr>
          </a:p>
        </p:txBody>
      </p:sp>
    </p:spTree>
    <p:extLst>
      <p:ext uri="{BB962C8B-B14F-4D97-AF65-F5344CB8AC3E}">
        <p14:creationId xmlns="" xmlns:p14="http://schemas.microsoft.com/office/powerpoint/2010/main" val="69317473"/>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a:xfrm>
            <a:off x="2423962" y="285750"/>
            <a:ext cx="5387975" cy="533400"/>
          </a:xfrm>
        </p:spPr>
        <p:txBody>
          <a:bodyPr/>
          <a:lstStyle/>
          <a:p>
            <a:pPr algn="r" rtl="1" eaLnBrk="1" fontAlgn="auto" hangingPunct="1">
              <a:spcAft>
                <a:spcPts val="0"/>
              </a:spcAft>
              <a:defRPr/>
            </a:pPr>
            <a:r>
              <a:rPr lang="ar-SA" sz="2800" dirty="0" smtClean="0">
                <a:solidFill>
                  <a:schemeClr val="bg1"/>
                </a:solidFill>
                <a:cs typeface="B Titr" pitchFamily="2" charset="-78"/>
              </a:rPr>
              <a:t>مسؤوليت‌هاي </a:t>
            </a:r>
            <a:r>
              <a:rPr lang="fa-IR" sz="2800" dirty="0" smtClean="0">
                <a:solidFill>
                  <a:schemeClr val="bg1"/>
                </a:solidFill>
                <a:cs typeface="B Titr" pitchFamily="2" charset="-78"/>
              </a:rPr>
              <a:t>ممیزی شونده</a:t>
            </a:r>
            <a:r>
              <a:rPr lang="ar-SA" sz="2800" dirty="0" smtClean="0">
                <a:solidFill>
                  <a:schemeClr val="bg1"/>
                </a:solidFill>
                <a:cs typeface="B Titr" pitchFamily="2" charset="-78"/>
              </a:rPr>
              <a:t>:</a:t>
            </a:r>
            <a:endParaRPr lang="en-US" sz="2800" dirty="0" smtClean="0">
              <a:solidFill>
                <a:schemeClr val="bg1"/>
              </a:solidFill>
              <a:cs typeface="B Titr" pitchFamily="2" charset="-78"/>
            </a:endParaRPr>
          </a:p>
        </p:txBody>
      </p:sp>
      <p:sp>
        <p:nvSpPr>
          <p:cNvPr id="73731" name="Rectangle 3"/>
          <p:cNvSpPr>
            <a:spLocks noGrp="1" noChangeArrowheads="1"/>
          </p:cNvSpPr>
          <p:nvPr>
            <p:ph idx="1"/>
          </p:nvPr>
        </p:nvSpPr>
        <p:spPr>
          <a:xfrm>
            <a:off x="-147788" y="1428750"/>
            <a:ext cx="7959725" cy="4786313"/>
          </a:xfrm>
        </p:spPr>
        <p:txBody>
          <a:bodyPr/>
          <a:lstStyle/>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آگاه كردن كاركنان از تاريخ، محدوده و اهداف مميزي </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به كار گماردن كاركنان مس</a:t>
            </a:r>
            <a:r>
              <a:rPr lang="fa-IR" dirty="0" smtClean="0">
                <a:solidFill>
                  <a:schemeClr val="bg1"/>
                </a:solidFill>
                <a:cs typeface="B Mitra" pitchFamily="2" charset="-78"/>
              </a:rPr>
              <a:t>ئ</a:t>
            </a:r>
            <a:r>
              <a:rPr lang="ar-SA" dirty="0" smtClean="0">
                <a:solidFill>
                  <a:schemeClr val="bg1"/>
                </a:solidFill>
                <a:cs typeface="B Mitra" pitchFamily="2" charset="-78"/>
              </a:rPr>
              <a:t>ول به عنوان راهنما و همراه با مميز </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فراهم آوري منابع </a:t>
            </a:r>
            <a:r>
              <a:rPr lang="fa-IR" dirty="0" smtClean="0">
                <a:solidFill>
                  <a:schemeClr val="bg1"/>
                </a:solidFill>
                <a:cs typeface="B Mitra" pitchFamily="2" charset="-78"/>
              </a:rPr>
              <a:t>لازم </a:t>
            </a:r>
            <a:r>
              <a:rPr lang="ar-SA" dirty="0" smtClean="0">
                <a:solidFill>
                  <a:schemeClr val="bg1"/>
                </a:solidFill>
                <a:cs typeface="B Mitra" pitchFamily="2" charset="-78"/>
              </a:rPr>
              <a:t>براي اطمينان از اثربخشي مميزي </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فراهم‌آوري دسترسي نامحدود به كليه تسهيلات براي منظور كردن مجموعه‌اي از شواهد عيني </a:t>
            </a:r>
            <a:endParaRPr lang="fa-IR" dirty="0" smtClean="0">
              <a:solidFill>
                <a:schemeClr val="bg1"/>
              </a:solidFill>
              <a:cs typeface="B Mitra" pitchFamily="2" charset="-78"/>
            </a:endParaRP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مشاركت با مميز براي اطمينان از اينكه امكان دسترسي به مشاهدات وجود دارد.</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انجام به موقع اقدامات اصلاحي مورد نياز براي حل عدم انطباق‌هاي بوجود آمده</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دريافت گزارش مميزي و مطالعه </a:t>
            </a:r>
            <a:r>
              <a:rPr lang="fa-IR" dirty="0" smtClean="0">
                <a:solidFill>
                  <a:schemeClr val="bg1"/>
                </a:solidFill>
                <a:cs typeface="B Mitra" pitchFamily="2" charset="-78"/>
              </a:rPr>
              <a:t>و بررسی دقیق </a:t>
            </a:r>
            <a:r>
              <a:rPr lang="ar-SA" dirty="0" smtClean="0">
                <a:solidFill>
                  <a:schemeClr val="bg1"/>
                </a:solidFill>
                <a:cs typeface="B Mitra" pitchFamily="2" charset="-78"/>
              </a:rPr>
              <a:t>آن </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تعيين اقدامات پيگيري مشخص شده و آگاه كردن افراد مرتبط </a:t>
            </a:r>
          </a:p>
        </p:txBody>
      </p:sp>
      <p:sp>
        <p:nvSpPr>
          <p:cNvPr id="73732" name="Slide Number Placeholder 3"/>
          <p:cNvSpPr>
            <a:spLocks noGrp="1"/>
          </p:cNvSpPr>
          <p:nvPr>
            <p:ph type="sldNum" sz="quarter" idx="10"/>
          </p:nvPr>
        </p:nvSpPr>
        <p:spPr bwMode="auto">
          <a:xfrm>
            <a:off x="7419824" y="6356350"/>
            <a:ext cx="762000" cy="365125"/>
          </a:xfrm>
          <a:noFill/>
          <a:ln>
            <a:round/>
            <a:headEnd/>
            <a:tailEnd/>
          </a:ln>
        </p:spPr>
        <p:txBody>
          <a:bodyPr wrap="square" numCol="1" anchorCtr="0" compatLnSpc="1">
            <a:prstTxWarp prst="textNoShape">
              <a:avLst/>
            </a:prstTxWarp>
          </a:bodyPr>
          <a:lstStyle/>
          <a:p>
            <a:fld id="{745D6077-748E-4EA5-891A-5F2AD1FC1725}" type="slidenum">
              <a:rPr lang="ar-SA" smtClean="0">
                <a:solidFill>
                  <a:schemeClr val="bg1"/>
                </a:solidFill>
              </a:rPr>
              <a:pPr/>
              <a:t>170</a:t>
            </a:fld>
            <a:endParaRPr lang="en-US" smtClean="0">
              <a:solidFill>
                <a:schemeClr val="bg1"/>
              </a:solidFill>
            </a:endParaRPr>
          </a:p>
        </p:txBody>
      </p:sp>
    </p:spTree>
  </p:cSld>
  <p:clrMapOvr>
    <a:masterClrMapping/>
  </p:clrMapOvr>
  <p:transition>
    <p:fade thruBlk="1"/>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437860" y="214313"/>
            <a:ext cx="3314700" cy="533400"/>
          </a:xfrm>
        </p:spPr>
        <p:txBody>
          <a:bodyPr/>
          <a:lstStyle/>
          <a:p>
            <a:pPr algn="r" rtl="1" eaLnBrk="1" fontAlgn="auto" hangingPunct="1">
              <a:spcAft>
                <a:spcPts val="0"/>
              </a:spcAft>
              <a:defRPr/>
            </a:pPr>
            <a:r>
              <a:rPr lang="ar-SA" sz="2800" dirty="0" smtClean="0">
                <a:solidFill>
                  <a:schemeClr val="bg1"/>
                </a:solidFill>
                <a:cs typeface="B Titr" pitchFamily="2" charset="-78"/>
              </a:rPr>
              <a:t>استقلال مميزان </a:t>
            </a:r>
            <a:endParaRPr lang="en-US" sz="2800" dirty="0" smtClean="0">
              <a:solidFill>
                <a:schemeClr val="bg1"/>
              </a:solidFill>
              <a:cs typeface="B Titr" pitchFamily="2" charset="-78"/>
            </a:endParaRPr>
          </a:p>
        </p:txBody>
      </p:sp>
      <p:sp>
        <p:nvSpPr>
          <p:cNvPr id="74755" name="Rectangle 3"/>
          <p:cNvSpPr>
            <a:spLocks noGrp="1" noChangeArrowheads="1"/>
          </p:cNvSpPr>
          <p:nvPr>
            <p:ph idx="1"/>
          </p:nvPr>
        </p:nvSpPr>
        <p:spPr>
          <a:xfrm>
            <a:off x="457200" y="1600200"/>
            <a:ext cx="7620000" cy="4205288"/>
          </a:xfrm>
        </p:spPr>
        <p:txBody>
          <a:bodyPr/>
          <a:lstStyle/>
          <a:p>
            <a:pPr algn="r" rtl="1" eaLnBrk="1" hangingPunct="1">
              <a:buFont typeface="Wingdings" pitchFamily="2" charset="2"/>
              <a:buChar char="q"/>
            </a:pPr>
            <a:r>
              <a:rPr lang="ar-SA" dirty="0" smtClean="0">
                <a:solidFill>
                  <a:schemeClr val="bg1"/>
                </a:solidFill>
                <a:cs typeface="B Mitra" pitchFamily="2" charset="-78"/>
              </a:rPr>
              <a:t>مميزان نبايد كار خودشان را مميزي كنند.</a:t>
            </a:r>
          </a:p>
          <a:p>
            <a:pPr algn="r" rtl="1" eaLnBrk="1" hangingPunct="1">
              <a:buFont typeface="Wingdings" pitchFamily="2" charset="2"/>
              <a:buChar char="q"/>
            </a:pPr>
            <a:r>
              <a:rPr lang="ar-SA" dirty="0" smtClean="0">
                <a:solidFill>
                  <a:schemeClr val="bg1"/>
                </a:solidFill>
                <a:cs typeface="B Mitra" pitchFamily="2" charset="-78"/>
              </a:rPr>
              <a:t>استقلال و درستي مميز در فرآيند مميزي بسيار مهم مي‌باشد.</a:t>
            </a:r>
          </a:p>
          <a:p>
            <a:pPr algn="r" rtl="1" eaLnBrk="1" hangingPunct="1">
              <a:buFont typeface="Wingdings" pitchFamily="2" charset="2"/>
              <a:buChar char="q"/>
            </a:pPr>
            <a:r>
              <a:rPr lang="ar-SA" dirty="0" smtClean="0">
                <a:solidFill>
                  <a:schemeClr val="bg1"/>
                </a:solidFill>
                <a:cs typeface="B Mitra" pitchFamily="2" charset="-78"/>
              </a:rPr>
              <a:t>كليه مميزان بايد داراي اختيار </a:t>
            </a:r>
            <a:r>
              <a:rPr lang="fa-IR" dirty="0" smtClean="0">
                <a:solidFill>
                  <a:schemeClr val="bg1"/>
                </a:solidFill>
                <a:cs typeface="B Mitra" pitchFamily="2" charset="-78"/>
              </a:rPr>
              <a:t>کافی برای ممیزی </a:t>
            </a:r>
            <a:r>
              <a:rPr lang="ar-SA" dirty="0" smtClean="0">
                <a:solidFill>
                  <a:schemeClr val="bg1"/>
                </a:solidFill>
                <a:cs typeface="B Mitra" pitchFamily="2" charset="-78"/>
              </a:rPr>
              <a:t>باشند(ترجيحاً از سوي بالاترين مقام در سازمان )</a:t>
            </a:r>
          </a:p>
          <a:p>
            <a:pPr algn="r" rtl="1" eaLnBrk="1" hangingPunct="1">
              <a:buFont typeface="Wingdings" pitchFamily="2" charset="2"/>
              <a:buChar char="q"/>
            </a:pPr>
            <a:r>
              <a:rPr lang="ar-SA" dirty="0" smtClean="0">
                <a:solidFill>
                  <a:schemeClr val="bg1"/>
                </a:solidFill>
                <a:cs typeface="B Mitra" pitchFamily="2" charset="-78"/>
              </a:rPr>
              <a:t>تمام افراد سازمان كه مرتبط با مميزي مي‌باشند مي‌بايست به استقلال و درستي مميزان و فرآيند مميزي احترام گذاشته و آن را حمايت كنند.</a:t>
            </a:r>
            <a:endParaRPr lang="en-US" dirty="0" smtClean="0">
              <a:solidFill>
                <a:schemeClr val="bg1"/>
              </a:solidFill>
              <a:cs typeface="B Mitra" pitchFamily="2" charset="-78"/>
            </a:endParaRPr>
          </a:p>
        </p:txBody>
      </p:sp>
      <p:sp>
        <p:nvSpPr>
          <p:cNvPr id="74756"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47C47241-81A0-4B3D-9583-2D59A70F0196}" type="slidenum">
              <a:rPr lang="ar-SA" smtClean="0"/>
              <a:pPr/>
              <a:t>171</a:t>
            </a:fld>
            <a:endParaRPr lang="en-US" smtClean="0"/>
          </a:p>
        </p:txBody>
      </p:sp>
    </p:spTree>
  </p:cSld>
  <p:clrMapOvr>
    <a:masterClrMapping/>
  </p:clrMapOvr>
  <p:transition>
    <p:fade thruBlk="1"/>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3733800" y="357188"/>
            <a:ext cx="4337050" cy="533400"/>
          </a:xfrm>
        </p:spPr>
        <p:txBody>
          <a:bodyPr/>
          <a:lstStyle/>
          <a:p>
            <a:pPr algn="r" rtl="1" eaLnBrk="1" fontAlgn="auto" hangingPunct="1">
              <a:spcAft>
                <a:spcPts val="0"/>
              </a:spcAft>
              <a:defRPr/>
            </a:pPr>
            <a:r>
              <a:rPr lang="ar-SA" sz="2800" dirty="0" smtClean="0">
                <a:solidFill>
                  <a:schemeClr val="bg1"/>
                </a:solidFill>
                <a:cs typeface="B Titr" pitchFamily="2" charset="-78"/>
              </a:rPr>
              <a:t>فرآيند مميزي </a:t>
            </a:r>
            <a:endParaRPr lang="en-US" sz="2800" dirty="0" smtClean="0">
              <a:solidFill>
                <a:schemeClr val="bg1"/>
              </a:solidFill>
              <a:cs typeface="B Titr" pitchFamily="2" charset="-78"/>
            </a:endParaRPr>
          </a:p>
        </p:txBody>
      </p:sp>
      <p:sp>
        <p:nvSpPr>
          <p:cNvPr id="75781"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8A401390-A904-4593-9C7D-2B95605B57F9}" type="slidenum">
              <a:rPr lang="ar-SA" smtClean="0">
                <a:solidFill>
                  <a:schemeClr val="bg1"/>
                </a:solidFill>
              </a:rPr>
              <a:pPr/>
              <a:t>172</a:t>
            </a:fld>
            <a:endParaRPr lang="en-US" smtClean="0">
              <a:solidFill>
                <a:schemeClr val="bg1"/>
              </a:solidFill>
            </a:endParaRPr>
          </a:p>
        </p:txBody>
      </p:sp>
      <p:sp>
        <p:nvSpPr>
          <p:cNvPr id="75779" name="AutoShape 23"/>
          <p:cNvSpPr>
            <a:spLocks noChangeArrowheads="1"/>
          </p:cNvSpPr>
          <p:nvPr/>
        </p:nvSpPr>
        <p:spPr bwMode="auto">
          <a:xfrm rot="7487958">
            <a:off x="1659731" y="1235869"/>
            <a:ext cx="1531938" cy="889000"/>
          </a:xfrm>
          <a:prstGeom prst="curvedUpArrow">
            <a:avLst>
              <a:gd name="adj1" fmla="val 22561"/>
              <a:gd name="adj2" fmla="val 57026"/>
              <a:gd name="adj3" fmla="val 33333"/>
            </a:avLst>
          </a:prstGeom>
          <a:solidFill>
            <a:schemeClr val="accent1"/>
          </a:solidFill>
          <a:ln w="12700">
            <a:solidFill>
              <a:schemeClr val="tx1"/>
            </a:solidFill>
            <a:miter lim="800000"/>
            <a:headEnd type="none" w="sm" len="sm"/>
            <a:tailEnd type="none" w="sm" len="sm"/>
          </a:ln>
        </p:spPr>
        <p:txBody>
          <a:bodyPr wrap="none" anchor="ctr"/>
          <a:lstStyle/>
          <a:p>
            <a:endParaRPr lang="en-GB">
              <a:solidFill>
                <a:schemeClr val="bg1"/>
              </a:solidFill>
            </a:endParaRPr>
          </a:p>
        </p:txBody>
      </p:sp>
      <p:grpSp>
        <p:nvGrpSpPr>
          <p:cNvPr id="2" name="Group 27"/>
          <p:cNvGrpSpPr>
            <a:grpSpLocks/>
          </p:cNvGrpSpPr>
          <p:nvPr/>
        </p:nvGrpSpPr>
        <p:grpSpPr bwMode="auto">
          <a:xfrm>
            <a:off x="900113" y="1071563"/>
            <a:ext cx="6858000" cy="5461000"/>
            <a:chOff x="768" y="720"/>
            <a:chExt cx="4320" cy="3440"/>
          </a:xfrm>
        </p:grpSpPr>
        <p:grpSp>
          <p:nvGrpSpPr>
            <p:cNvPr id="3" name="Group 19"/>
            <p:cNvGrpSpPr>
              <a:grpSpLocks/>
            </p:cNvGrpSpPr>
            <p:nvPr/>
          </p:nvGrpSpPr>
          <p:grpSpPr bwMode="auto">
            <a:xfrm>
              <a:off x="1296" y="864"/>
              <a:ext cx="3228" cy="2928"/>
              <a:chOff x="1296" y="864"/>
              <a:chExt cx="3228" cy="2928"/>
            </a:xfrm>
          </p:grpSpPr>
          <p:sp>
            <p:nvSpPr>
              <p:cNvPr id="75788" name="Oval 3"/>
              <p:cNvSpPr>
                <a:spLocks noChangeArrowheads="1"/>
              </p:cNvSpPr>
              <p:nvPr/>
            </p:nvSpPr>
            <p:spPr bwMode="auto">
              <a:xfrm>
                <a:off x="1392" y="864"/>
                <a:ext cx="3120" cy="2928"/>
              </a:xfrm>
              <a:prstGeom prst="ellipse">
                <a:avLst/>
              </a:prstGeom>
              <a:noFill/>
              <a:ln w="12700">
                <a:solidFill>
                  <a:schemeClr val="tx1"/>
                </a:solidFill>
                <a:round/>
                <a:headEnd type="none" w="sm" len="sm"/>
                <a:tailEnd type="none" w="sm" len="sm"/>
              </a:ln>
            </p:spPr>
            <p:txBody>
              <a:bodyPr wrap="none" anchor="ctr"/>
              <a:lstStyle/>
              <a:p>
                <a:pPr algn="r" rtl="1"/>
                <a:endParaRPr lang="en-GB" sz="2400">
                  <a:solidFill>
                    <a:schemeClr val="bg1"/>
                  </a:solidFill>
                  <a:cs typeface="B Mitra" pitchFamily="2" charset="-78"/>
                </a:endParaRPr>
              </a:p>
            </p:txBody>
          </p:sp>
          <p:sp>
            <p:nvSpPr>
              <p:cNvPr id="75789" name="Oval 4"/>
              <p:cNvSpPr>
                <a:spLocks noChangeArrowheads="1"/>
              </p:cNvSpPr>
              <p:nvPr/>
            </p:nvSpPr>
            <p:spPr bwMode="auto">
              <a:xfrm>
                <a:off x="2496" y="1872"/>
                <a:ext cx="816" cy="816"/>
              </a:xfrm>
              <a:prstGeom prst="ellipse">
                <a:avLst/>
              </a:prstGeom>
              <a:noFill/>
              <a:ln w="12700">
                <a:solidFill>
                  <a:schemeClr val="tx1"/>
                </a:solidFill>
                <a:round/>
                <a:headEnd type="none" w="sm" len="sm"/>
                <a:tailEnd type="none" w="sm" len="sm"/>
              </a:ln>
            </p:spPr>
            <p:txBody>
              <a:bodyPr wrap="none" anchor="ctr"/>
              <a:lstStyle/>
              <a:p>
                <a:pPr algn="r" rtl="1"/>
                <a:endParaRPr lang="en-GB" sz="2400">
                  <a:solidFill>
                    <a:schemeClr val="bg1"/>
                  </a:solidFill>
                  <a:cs typeface="B Mitra" pitchFamily="2" charset="-78"/>
                </a:endParaRPr>
              </a:p>
            </p:txBody>
          </p:sp>
          <p:sp>
            <p:nvSpPr>
              <p:cNvPr id="75790" name="Line 5"/>
              <p:cNvSpPr>
                <a:spLocks noChangeShapeType="1"/>
              </p:cNvSpPr>
              <p:nvPr/>
            </p:nvSpPr>
            <p:spPr bwMode="auto">
              <a:xfrm flipV="1">
                <a:off x="3168" y="1296"/>
                <a:ext cx="864" cy="672"/>
              </a:xfrm>
              <a:prstGeom prst="line">
                <a:avLst/>
              </a:prstGeom>
              <a:noFill/>
              <a:ln w="12700">
                <a:solidFill>
                  <a:schemeClr val="tx1"/>
                </a:solidFill>
                <a:round/>
                <a:headEnd type="none" w="sm" len="sm"/>
                <a:tailEnd type="none" w="sm" len="sm"/>
              </a:ln>
            </p:spPr>
            <p:txBody>
              <a:bodyPr/>
              <a:lstStyle/>
              <a:p>
                <a:endParaRPr lang="fa-IR">
                  <a:solidFill>
                    <a:schemeClr val="bg1"/>
                  </a:solidFill>
                </a:endParaRPr>
              </a:p>
            </p:txBody>
          </p:sp>
          <p:sp>
            <p:nvSpPr>
              <p:cNvPr id="75791" name="Line 6"/>
              <p:cNvSpPr>
                <a:spLocks noChangeShapeType="1"/>
              </p:cNvSpPr>
              <p:nvPr/>
            </p:nvSpPr>
            <p:spPr bwMode="auto">
              <a:xfrm flipH="1" flipV="1">
                <a:off x="1788" y="1356"/>
                <a:ext cx="816" cy="624"/>
              </a:xfrm>
              <a:prstGeom prst="line">
                <a:avLst/>
              </a:prstGeom>
              <a:noFill/>
              <a:ln w="12700">
                <a:solidFill>
                  <a:schemeClr val="tx1"/>
                </a:solidFill>
                <a:round/>
                <a:headEnd type="none" w="sm" len="sm"/>
                <a:tailEnd type="none" w="sm" len="sm"/>
              </a:ln>
            </p:spPr>
            <p:txBody>
              <a:bodyPr/>
              <a:lstStyle/>
              <a:p>
                <a:endParaRPr lang="fa-IR">
                  <a:solidFill>
                    <a:schemeClr val="bg1"/>
                  </a:solidFill>
                </a:endParaRPr>
              </a:p>
            </p:txBody>
          </p:sp>
          <p:sp>
            <p:nvSpPr>
              <p:cNvPr id="75792" name="Line 7"/>
              <p:cNvSpPr>
                <a:spLocks noChangeShapeType="1"/>
              </p:cNvSpPr>
              <p:nvPr/>
            </p:nvSpPr>
            <p:spPr bwMode="auto">
              <a:xfrm>
                <a:off x="3312" y="2304"/>
                <a:ext cx="1200" cy="0"/>
              </a:xfrm>
              <a:prstGeom prst="line">
                <a:avLst/>
              </a:prstGeom>
              <a:noFill/>
              <a:ln w="12700">
                <a:solidFill>
                  <a:schemeClr val="tx1"/>
                </a:solidFill>
                <a:round/>
                <a:headEnd type="none" w="sm" len="sm"/>
                <a:tailEnd type="none" w="sm" len="sm"/>
              </a:ln>
            </p:spPr>
            <p:txBody>
              <a:bodyPr/>
              <a:lstStyle/>
              <a:p>
                <a:endParaRPr lang="fa-IR">
                  <a:solidFill>
                    <a:schemeClr val="bg1"/>
                  </a:solidFill>
                </a:endParaRPr>
              </a:p>
            </p:txBody>
          </p:sp>
          <p:sp>
            <p:nvSpPr>
              <p:cNvPr id="75793" name="Line 8"/>
              <p:cNvSpPr>
                <a:spLocks noChangeShapeType="1"/>
              </p:cNvSpPr>
              <p:nvPr/>
            </p:nvSpPr>
            <p:spPr bwMode="auto">
              <a:xfrm flipH="1">
                <a:off x="1392" y="2304"/>
                <a:ext cx="1104" cy="0"/>
              </a:xfrm>
              <a:prstGeom prst="line">
                <a:avLst/>
              </a:prstGeom>
              <a:noFill/>
              <a:ln w="12700">
                <a:solidFill>
                  <a:schemeClr val="tx1"/>
                </a:solidFill>
                <a:round/>
                <a:headEnd type="none" w="sm" len="sm"/>
                <a:tailEnd type="none" w="sm" len="sm"/>
              </a:ln>
            </p:spPr>
            <p:txBody>
              <a:bodyPr/>
              <a:lstStyle/>
              <a:p>
                <a:endParaRPr lang="fa-IR">
                  <a:solidFill>
                    <a:schemeClr val="bg1"/>
                  </a:solidFill>
                </a:endParaRPr>
              </a:p>
            </p:txBody>
          </p:sp>
          <p:sp>
            <p:nvSpPr>
              <p:cNvPr id="75794" name="Line 9"/>
              <p:cNvSpPr>
                <a:spLocks noChangeShapeType="1"/>
              </p:cNvSpPr>
              <p:nvPr/>
            </p:nvSpPr>
            <p:spPr bwMode="auto">
              <a:xfrm flipH="1">
                <a:off x="2016" y="2640"/>
                <a:ext cx="672" cy="816"/>
              </a:xfrm>
              <a:prstGeom prst="line">
                <a:avLst/>
              </a:prstGeom>
              <a:noFill/>
              <a:ln w="12700">
                <a:solidFill>
                  <a:schemeClr val="tx1"/>
                </a:solidFill>
                <a:round/>
                <a:headEnd type="none" w="sm" len="sm"/>
                <a:tailEnd type="none" w="sm" len="sm"/>
              </a:ln>
            </p:spPr>
            <p:txBody>
              <a:bodyPr/>
              <a:lstStyle/>
              <a:p>
                <a:endParaRPr lang="fa-IR">
                  <a:solidFill>
                    <a:schemeClr val="bg1"/>
                  </a:solidFill>
                </a:endParaRPr>
              </a:p>
            </p:txBody>
          </p:sp>
          <p:sp>
            <p:nvSpPr>
              <p:cNvPr id="75795" name="Line 10"/>
              <p:cNvSpPr>
                <a:spLocks noChangeShapeType="1"/>
              </p:cNvSpPr>
              <p:nvPr/>
            </p:nvSpPr>
            <p:spPr bwMode="auto">
              <a:xfrm>
                <a:off x="3168" y="2592"/>
                <a:ext cx="624" cy="960"/>
              </a:xfrm>
              <a:prstGeom prst="line">
                <a:avLst/>
              </a:prstGeom>
              <a:noFill/>
              <a:ln w="12700">
                <a:solidFill>
                  <a:schemeClr val="tx1"/>
                </a:solidFill>
                <a:round/>
                <a:headEnd type="none" w="sm" len="sm"/>
                <a:tailEnd type="none" w="sm" len="sm"/>
              </a:ln>
            </p:spPr>
            <p:txBody>
              <a:bodyPr/>
              <a:lstStyle/>
              <a:p>
                <a:endParaRPr lang="fa-IR">
                  <a:solidFill>
                    <a:schemeClr val="bg1"/>
                  </a:solidFill>
                </a:endParaRPr>
              </a:p>
            </p:txBody>
          </p:sp>
          <p:sp>
            <p:nvSpPr>
              <p:cNvPr id="75796" name="Text Box 11"/>
              <p:cNvSpPr txBox="1">
                <a:spLocks noChangeArrowheads="1"/>
              </p:cNvSpPr>
              <p:nvPr/>
            </p:nvSpPr>
            <p:spPr bwMode="auto">
              <a:xfrm>
                <a:off x="2304" y="1095"/>
                <a:ext cx="1392" cy="640"/>
              </a:xfrm>
              <a:prstGeom prst="rect">
                <a:avLst/>
              </a:prstGeom>
              <a:noFill/>
              <a:ln w="12700">
                <a:noFill/>
                <a:miter lim="800000"/>
                <a:headEnd type="none" w="sm" len="sm"/>
                <a:tailEnd type="none" w="sm" len="sm"/>
              </a:ln>
            </p:spPr>
            <p:txBody>
              <a:bodyPr>
                <a:spAutoFit/>
              </a:bodyPr>
              <a:lstStyle/>
              <a:p>
                <a:pPr algn="r" rtl="1">
                  <a:spcBef>
                    <a:spcPct val="50000"/>
                  </a:spcBef>
                </a:pPr>
                <a:r>
                  <a:rPr lang="ar-SA" sz="2400">
                    <a:solidFill>
                      <a:schemeClr val="bg1"/>
                    </a:solidFill>
                    <a:cs typeface="B Mitra" pitchFamily="2" charset="-78"/>
                  </a:rPr>
                  <a:t>6- اقدامات اصلاحي </a:t>
                </a:r>
              </a:p>
              <a:p>
                <a:pPr algn="ctr" rtl="1">
                  <a:spcBef>
                    <a:spcPct val="50000"/>
                  </a:spcBef>
                </a:pPr>
                <a:r>
                  <a:rPr lang="ar-SA" sz="2400">
                    <a:solidFill>
                      <a:schemeClr val="bg1"/>
                    </a:solidFill>
                    <a:cs typeface="B Mitra" pitchFamily="2" charset="-78"/>
                  </a:rPr>
                  <a:t>و پيگيري </a:t>
                </a:r>
                <a:endParaRPr lang="en-US" sz="2400">
                  <a:solidFill>
                    <a:schemeClr val="bg1"/>
                  </a:solidFill>
                  <a:cs typeface="B Mitra" pitchFamily="2" charset="-78"/>
                </a:endParaRPr>
              </a:p>
            </p:txBody>
          </p:sp>
          <p:sp>
            <p:nvSpPr>
              <p:cNvPr id="75797" name="Text Box 12"/>
              <p:cNvSpPr txBox="1">
                <a:spLocks noChangeArrowheads="1"/>
              </p:cNvSpPr>
              <p:nvPr/>
            </p:nvSpPr>
            <p:spPr bwMode="auto">
              <a:xfrm>
                <a:off x="1296" y="1671"/>
                <a:ext cx="1008" cy="640"/>
              </a:xfrm>
              <a:prstGeom prst="rect">
                <a:avLst/>
              </a:prstGeom>
              <a:noFill/>
              <a:ln w="12700">
                <a:noFill/>
                <a:miter lim="800000"/>
                <a:headEnd type="none" w="sm" len="sm"/>
                <a:tailEnd type="none" w="sm" len="sm"/>
              </a:ln>
            </p:spPr>
            <p:txBody>
              <a:bodyPr>
                <a:spAutoFit/>
              </a:bodyPr>
              <a:lstStyle/>
              <a:p>
                <a:pPr algn="r" rtl="1">
                  <a:spcBef>
                    <a:spcPct val="50000"/>
                  </a:spcBef>
                </a:pPr>
                <a:r>
                  <a:rPr lang="ar-SA" sz="2400">
                    <a:solidFill>
                      <a:schemeClr val="bg1"/>
                    </a:solidFill>
                    <a:cs typeface="B Mitra" pitchFamily="2" charset="-78"/>
                  </a:rPr>
                  <a:t>1- آغاز </a:t>
                </a:r>
              </a:p>
              <a:p>
                <a:pPr algn="ctr" rtl="1">
                  <a:spcBef>
                    <a:spcPct val="50000"/>
                  </a:spcBef>
                </a:pPr>
                <a:r>
                  <a:rPr lang="ar-SA" sz="2400">
                    <a:solidFill>
                      <a:schemeClr val="bg1"/>
                    </a:solidFill>
                    <a:cs typeface="B Mitra" pitchFamily="2" charset="-78"/>
                  </a:rPr>
                  <a:t>مميزي </a:t>
                </a:r>
                <a:endParaRPr lang="en-US" sz="2400">
                  <a:solidFill>
                    <a:schemeClr val="bg1"/>
                  </a:solidFill>
                  <a:cs typeface="B Mitra" pitchFamily="2" charset="-78"/>
                </a:endParaRPr>
              </a:p>
            </p:txBody>
          </p:sp>
          <p:sp>
            <p:nvSpPr>
              <p:cNvPr id="75798" name="Text Box 13"/>
              <p:cNvSpPr txBox="1">
                <a:spLocks noChangeArrowheads="1"/>
              </p:cNvSpPr>
              <p:nvPr/>
            </p:nvSpPr>
            <p:spPr bwMode="auto">
              <a:xfrm>
                <a:off x="3276" y="1740"/>
                <a:ext cx="1200" cy="523"/>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a:solidFill>
                      <a:schemeClr val="bg1"/>
                    </a:solidFill>
                    <a:cs typeface="B Mitra" pitchFamily="2" charset="-78"/>
                  </a:rPr>
                  <a:t>5- كامل شدن  مميزي </a:t>
                </a:r>
                <a:endParaRPr lang="en-US" sz="2400">
                  <a:solidFill>
                    <a:schemeClr val="bg1"/>
                  </a:solidFill>
                  <a:cs typeface="B Mitra" pitchFamily="2" charset="-78"/>
                </a:endParaRPr>
              </a:p>
            </p:txBody>
          </p:sp>
          <p:sp>
            <p:nvSpPr>
              <p:cNvPr id="75799" name="Text Box 14"/>
              <p:cNvSpPr txBox="1">
                <a:spLocks noChangeArrowheads="1"/>
              </p:cNvSpPr>
              <p:nvPr/>
            </p:nvSpPr>
            <p:spPr bwMode="auto">
              <a:xfrm>
                <a:off x="1488" y="2460"/>
                <a:ext cx="1008" cy="523"/>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a:solidFill>
                      <a:schemeClr val="bg1"/>
                    </a:solidFill>
                    <a:cs typeface="B Mitra" pitchFamily="2" charset="-78"/>
                  </a:rPr>
                  <a:t>2- تدارك مميزي  </a:t>
                </a:r>
                <a:endParaRPr lang="en-US" sz="2400">
                  <a:solidFill>
                    <a:schemeClr val="bg1"/>
                  </a:solidFill>
                  <a:cs typeface="B Mitra" pitchFamily="2" charset="-78"/>
                </a:endParaRPr>
              </a:p>
            </p:txBody>
          </p:sp>
          <p:sp>
            <p:nvSpPr>
              <p:cNvPr id="75800" name="Text Box 15"/>
              <p:cNvSpPr txBox="1">
                <a:spLocks noChangeArrowheads="1"/>
              </p:cNvSpPr>
              <p:nvPr/>
            </p:nvSpPr>
            <p:spPr bwMode="auto">
              <a:xfrm>
                <a:off x="2388" y="2880"/>
                <a:ext cx="1008" cy="523"/>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a:solidFill>
                      <a:schemeClr val="bg1"/>
                    </a:solidFill>
                    <a:cs typeface="B Mitra" pitchFamily="2" charset="-78"/>
                  </a:rPr>
                  <a:t>3- اجراي مميزي  </a:t>
                </a:r>
                <a:endParaRPr lang="en-US" sz="2400">
                  <a:solidFill>
                    <a:schemeClr val="bg1"/>
                  </a:solidFill>
                  <a:cs typeface="B Mitra" pitchFamily="2" charset="-78"/>
                </a:endParaRPr>
              </a:p>
            </p:txBody>
          </p:sp>
          <p:sp>
            <p:nvSpPr>
              <p:cNvPr id="75801" name="Text Box 16"/>
              <p:cNvSpPr txBox="1">
                <a:spLocks noChangeArrowheads="1"/>
              </p:cNvSpPr>
              <p:nvPr/>
            </p:nvSpPr>
            <p:spPr bwMode="auto">
              <a:xfrm>
                <a:off x="3180" y="2292"/>
                <a:ext cx="1344" cy="523"/>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a:solidFill>
                      <a:schemeClr val="bg1"/>
                    </a:solidFill>
                    <a:cs typeface="B Mitra" pitchFamily="2" charset="-78"/>
                  </a:rPr>
                  <a:t>4- گزارش مميزي و نگهداري سوابق  </a:t>
                </a:r>
                <a:endParaRPr lang="en-US" sz="2400">
                  <a:solidFill>
                    <a:schemeClr val="bg1"/>
                  </a:solidFill>
                  <a:cs typeface="B Mitra" pitchFamily="2" charset="-78"/>
                </a:endParaRPr>
              </a:p>
            </p:txBody>
          </p:sp>
          <p:sp>
            <p:nvSpPr>
              <p:cNvPr id="75802" name="Text Box 17"/>
              <p:cNvSpPr txBox="1">
                <a:spLocks noChangeArrowheads="1"/>
              </p:cNvSpPr>
              <p:nvPr/>
            </p:nvSpPr>
            <p:spPr bwMode="auto">
              <a:xfrm>
                <a:off x="2400" y="1987"/>
                <a:ext cx="1008" cy="640"/>
              </a:xfrm>
              <a:prstGeom prst="rect">
                <a:avLst/>
              </a:prstGeom>
              <a:noFill/>
              <a:ln w="12700">
                <a:noFill/>
                <a:miter lim="800000"/>
                <a:headEnd type="none" w="sm" len="sm"/>
                <a:tailEnd type="none" w="sm" len="sm"/>
              </a:ln>
            </p:spPr>
            <p:txBody>
              <a:bodyPr>
                <a:spAutoFit/>
              </a:bodyPr>
              <a:lstStyle/>
              <a:p>
                <a:pPr algn="ctr" rtl="1">
                  <a:spcBef>
                    <a:spcPct val="50000"/>
                  </a:spcBef>
                </a:pPr>
                <a:r>
                  <a:rPr lang="ar-SA" sz="2400" b="1">
                    <a:solidFill>
                      <a:schemeClr val="bg1"/>
                    </a:solidFill>
                    <a:cs typeface="B Mitra" pitchFamily="2" charset="-78"/>
                  </a:rPr>
                  <a:t>فرآيند </a:t>
                </a:r>
              </a:p>
              <a:p>
                <a:pPr algn="ctr" rtl="1">
                  <a:spcBef>
                    <a:spcPct val="50000"/>
                  </a:spcBef>
                </a:pPr>
                <a:r>
                  <a:rPr lang="ar-SA" sz="2400" b="1">
                    <a:solidFill>
                      <a:schemeClr val="bg1"/>
                    </a:solidFill>
                    <a:cs typeface="B Mitra" pitchFamily="2" charset="-78"/>
                  </a:rPr>
                  <a:t>مميزي  </a:t>
                </a:r>
                <a:endParaRPr lang="en-US" sz="2400" b="1">
                  <a:solidFill>
                    <a:schemeClr val="bg1"/>
                  </a:solidFill>
                  <a:cs typeface="B Mitra" pitchFamily="2" charset="-78"/>
                </a:endParaRPr>
              </a:p>
            </p:txBody>
          </p:sp>
        </p:grpSp>
        <p:sp>
          <p:nvSpPr>
            <p:cNvPr id="75783" name="AutoShape 20"/>
            <p:cNvSpPr>
              <a:spLocks noChangeArrowheads="1"/>
            </p:cNvSpPr>
            <p:nvPr/>
          </p:nvSpPr>
          <p:spPr bwMode="auto">
            <a:xfrm rot="2571509">
              <a:off x="1296" y="3552"/>
              <a:ext cx="944" cy="399"/>
            </a:xfrm>
            <a:prstGeom prst="curvedUpArrow">
              <a:avLst>
                <a:gd name="adj1" fmla="val 47318"/>
                <a:gd name="adj2" fmla="val 94637"/>
                <a:gd name="adj3" fmla="val 33333"/>
              </a:avLst>
            </a:prstGeom>
            <a:solidFill>
              <a:schemeClr val="accent1"/>
            </a:solidFill>
            <a:ln w="12700">
              <a:solidFill>
                <a:schemeClr val="tx1"/>
              </a:solidFill>
              <a:miter lim="800000"/>
              <a:headEnd type="none" w="sm" len="sm"/>
              <a:tailEnd type="none" w="sm" len="sm"/>
            </a:ln>
          </p:spPr>
          <p:txBody>
            <a:bodyPr wrap="none" anchor="ctr"/>
            <a:lstStyle/>
            <a:p>
              <a:pPr algn="r" rtl="1"/>
              <a:endParaRPr lang="en-GB" sz="2400">
                <a:solidFill>
                  <a:schemeClr val="bg1"/>
                </a:solidFill>
                <a:cs typeface="B Mitra" pitchFamily="2" charset="-78"/>
              </a:endParaRPr>
            </a:p>
          </p:txBody>
        </p:sp>
        <p:sp>
          <p:nvSpPr>
            <p:cNvPr id="75784" name="AutoShape 22"/>
            <p:cNvSpPr>
              <a:spLocks noChangeArrowheads="1"/>
            </p:cNvSpPr>
            <p:nvPr/>
          </p:nvSpPr>
          <p:spPr bwMode="auto">
            <a:xfrm rot="7591310">
              <a:off x="3960" y="408"/>
              <a:ext cx="480" cy="1104"/>
            </a:xfrm>
            <a:prstGeom prst="curvedRightArrow">
              <a:avLst>
                <a:gd name="adj1" fmla="val 28963"/>
                <a:gd name="adj2" fmla="val 92000"/>
                <a:gd name="adj3" fmla="val 33333"/>
              </a:avLst>
            </a:prstGeom>
            <a:solidFill>
              <a:schemeClr val="accent1"/>
            </a:solidFill>
            <a:ln w="12700">
              <a:solidFill>
                <a:schemeClr val="tx1"/>
              </a:solidFill>
              <a:miter lim="800000"/>
              <a:headEnd type="none" w="sm" len="sm"/>
              <a:tailEnd type="none" w="sm" len="sm"/>
            </a:ln>
          </p:spPr>
          <p:txBody>
            <a:bodyPr wrap="none" anchor="ctr"/>
            <a:lstStyle/>
            <a:p>
              <a:pPr algn="r" rtl="1"/>
              <a:endParaRPr lang="en-GB" sz="2400">
                <a:solidFill>
                  <a:schemeClr val="bg1"/>
                </a:solidFill>
                <a:cs typeface="B Mitra" pitchFamily="2" charset="-78"/>
              </a:endParaRPr>
            </a:p>
          </p:txBody>
        </p:sp>
        <p:sp>
          <p:nvSpPr>
            <p:cNvPr id="75785" name="AutoShape 24"/>
            <p:cNvSpPr>
              <a:spLocks noChangeArrowheads="1"/>
            </p:cNvSpPr>
            <p:nvPr/>
          </p:nvSpPr>
          <p:spPr bwMode="auto">
            <a:xfrm rot="5210439">
              <a:off x="576" y="2256"/>
              <a:ext cx="960" cy="576"/>
            </a:xfrm>
            <a:prstGeom prst="curvedUpArrow">
              <a:avLst>
                <a:gd name="adj1" fmla="val 21821"/>
                <a:gd name="adj2" fmla="val 55154"/>
                <a:gd name="adj3" fmla="val 33333"/>
              </a:avLst>
            </a:prstGeom>
            <a:solidFill>
              <a:schemeClr val="accent1"/>
            </a:solidFill>
            <a:ln w="12700">
              <a:solidFill>
                <a:schemeClr val="tx1"/>
              </a:solidFill>
              <a:miter lim="800000"/>
              <a:headEnd type="none" w="sm" len="sm"/>
              <a:tailEnd type="none" w="sm" len="sm"/>
            </a:ln>
          </p:spPr>
          <p:txBody>
            <a:bodyPr wrap="none" anchor="ctr"/>
            <a:lstStyle/>
            <a:p>
              <a:pPr algn="r" rtl="1"/>
              <a:endParaRPr lang="en-GB" sz="2400">
                <a:solidFill>
                  <a:schemeClr val="bg1"/>
                </a:solidFill>
                <a:cs typeface="B Mitra" pitchFamily="2" charset="-78"/>
              </a:endParaRPr>
            </a:p>
          </p:txBody>
        </p:sp>
        <p:sp>
          <p:nvSpPr>
            <p:cNvPr id="75786" name="AutoShape 25"/>
            <p:cNvSpPr>
              <a:spLocks noChangeArrowheads="1"/>
            </p:cNvSpPr>
            <p:nvPr/>
          </p:nvSpPr>
          <p:spPr bwMode="auto">
            <a:xfrm rot="10518676">
              <a:off x="4608" y="1752"/>
              <a:ext cx="480" cy="1104"/>
            </a:xfrm>
            <a:prstGeom prst="curvedRightArrow">
              <a:avLst>
                <a:gd name="adj1" fmla="val 28963"/>
                <a:gd name="adj2" fmla="val 92000"/>
                <a:gd name="adj3" fmla="val 33333"/>
              </a:avLst>
            </a:prstGeom>
            <a:solidFill>
              <a:schemeClr val="accent1"/>
            </a:solidFill>
            <a:ln w="12700">
              <a:solidFill>
                <a:schemeClr val="tx1"/>
              </a:solidFill>
              <a:miter lim="800000"/>
              <a:headEnd type="none" w="sm" len="sm"/>
              <a:tailEnd type="none" w="sm" len="sm"/>
            </a:ln>
          </p:spPr>
          <p:txBody>
            <a:bodyPr wrap="none" anchor="ctr"/>
            <a:lstStyle/>
            <a:p>
              <a:pPr algn="r" rtl="1"/>
              <a:endParaRPr lang="en-GB" sz="2400">
                <a:solidFill>
                  <a:schemeClr val="bg1"/>
                </a:solidFill>
                <a:cs typeface="B Mitra" pitchFamily="2" charset="-78"/>
              </a:endParaRPr>
            </a:p>
          </p:txBody>
        </p:sp>
        <p:sp>
          <p:nvSpPr>
            <p:cNvPr id="75787" name="AutoShape 26"/>
            <p:cNvSpPr>
              <a:spLocks noChangeArrowheads="1"/>
            </p:cNvSpPr>
            <p:nvPr/>
          </p:nvSpPr>
          <p:spPr bwMode="auto">
            <a:xfrm rot="-2828491">
              <a:off x="3664" y="3488"/>
              <a:ext cx="944" cy="399"/>
            </a:xfrm>
            <a:prstGeom prst="curvedUpArrow">
              <a:avLst>
                <a:gd name="adj1" fmla="val 47318"/>
                <a:gd name="adj2" fmla="val 94637"/>
                <a:gd name="adj3" fmla="val 33333"/>
              </a:avLst>
            </a:prstGeom>
            <a:solidFill>
              <a:schemeClr val="accent1"/>
            </a:solidFill>
            <a:ln w="12700">
              <a:solidFill>
                <a:schemeClr val="tx1"/>
              </a:solidFill>
              <a:miter lim="800000"/>
              <a:headEnd type="none" w="sm" len="sm"/>
              <a:tailEnd type="none" w="sm" len="sm"/>
            </a:ln>
          </p:spPr>
          <p:txBody>
            <a:bodyPr wrap="none" anchor="ctr"/>
            <a:lstStyle/>
            <a:p>
              <a:pPr algn="r" rtl="1"/>
              <a:endParaRPr lang="en-GB" sz="2400">
                <a:solidFill>
                  <a:schemeClr val="bg1"/>
                </a:solidFill>
                <a:cs typeface="B Mitra" pitchFamily="2" charset="-78"/>
              </a:endParaRPr>
            </a:p>
          </p:txBody>
        </p:sp>
      </p:grpSp>
    </p:spTree>
  </p:cSld>
  <p:clrMapOvr>
    <a:masterClrMapping/>
  </p:clrMapOvr>
  <p:transition>
    <p:fade thruBlk="1"/>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3143250" y="357188"/>
            <a:ext cx="4648200" cy="533400"/>
          </a:xfrm>
        </p:spPr>
        <p:txBody>
          <a:bodyPr/>
          <a:lstStyle/>
          <a:p>
            <a:pPr algn="r" rtl="1" eaLnBrk="1" fontAlgn="auto" hangingPunct="1">
              <a:spcAft>
                <a:spcPts val="0"/>
              </a:spcAft>
              <a:defRPr/>
            </a:pPr>
            <a:r>
              <a:rPr lang="ar-SA" sz="2800" dirty="0" smtClean="0">
                <a:solidFill>
                  <a:schemeClr val="bg1"/>
                </a:solidFill>
                <a:cs typeface="B Titr" pitchFamily="2" charset="-78"/>
              </a:rPr>
              <a:t>1- آغاز مميزي </a:t>
            </a:r>
            <a:endParaRPr lang="en-US" sz="2800" dirty="0" smtClean="0">
              <a:solidFill>
                <a:schemeClr val="bg1"/>
              </a:solidFill>
              <a:cs typeface="B Titr" pitchFamily="2" charset="-78"/>
            </a:endParaRPr>
          </a:p>
        </p:txBody>
      </p:sp>
      <p:sp>
        <p:nvSpPr>
          <p:cNvPr id="76803" name="Rectangle 3"/>
          <p:cNvSpPr>
            <a:spLocks noGrp="1" noChangeArrowheads="1"/>
          </p:cNvSpPr>
          <p:nvPr>
            <p:ph idx="1"/>
          </p:nvPr>
        </p:nvSpPr>
        <p:spPr>
          <a:xfrm>
            <a:off x="3995738" y="1143000"/>
            <a:ext cx="4176712" cy="4953000"/>
          </a:xfrm>
        </p:spPr>
        <p:txBody>
          <a:bodyPr/>
          <a:lstStyle/>
          <a:p>
            <a:pPr algn="r" rtl="1" eaLnBrk="1" hangingPunct="1">
              <a:buFont typeface="Wingdings" pitchFamily="2" charset="2"/>
              <a:buNone/>
            </a:pPr>
            <a:r>
              <a:rPr lang="ar-SA" dirty="0" smtClean="0">
                <a:solidFill>
                  <a:schemeClr val="bg1"/>
                </a:solidFill>
                <a:cs typeface="B Mitra" pitchFamily="2" charset="-78"/>
              </a:rPr>
              <a:t>1-1- محدوده مميزي </a:t>
            </a:r>
          </a:p>
          <a:p>
            <a:pPr algn="r" rtl="1" eaLnBrk="1" hangingPunct="1">
              <a:buFont typeface="Wingdings" pitchFamily="2" charset="2"/>
              <a:buNone/>
            </a:pPr>
            <a:r>
              <a:rPr lang="ar-SA" dirty="0" smtClean="0">
                <a:solidFill>
                  <a:schemeClr val="bg1"/>
                </a:solidFill>
                <a:cs typeface="B Mitra" pitchFamily="2" charset="-78"/>
              </a:rPr>
              <a:t>1-2- تواتر مميزي </a:t>
            </a:r>
          </a:p>
          <a:p>
            <a:pPr algn="r" rtl="1" eaLnBrk="1" hangingPunct="1">
              <a:buFont typeface="Wingdings" pitchFamily="2" charset="2"/>
              <a:buNone/>
            </a:pPr>
            <a:r>
              <a:rPr lang="ar-SA" dirty="0" smtClean="0">
                <a:solidFill>
                  <a:schemeClr val="bg1"/>
                </a:solidFill>
                <a:cs typeface="B Mitra" pitchFamily="2" charset="-78"/>
              </a:rPr>
              <a:t>1-3- مرور مستندات /نظامنامه </a:t>
            </a:r>
          </a:p>
          <a:p>
            <a:pPr algn="r" rtl="1" eaLnBrk="1" hangingPunct="1">
              <a:buFont typeface="Wingdings" pitchFamily="2" charset="2"/>
              <a:buNone/>
            </a:pPr>
            <a:r>
              <a:rPr lang="ar-SA" dirty="0" smtClean="0">
                <a:solidFill>
                  <a:schemeClr val="bg1"/>
                </a:solidFill>
                <a:cs typeface="B Mitra" pitchFamily="2" charset="-78"/>
              </a:rPr>
              <a:t>1-4- سازمان‌دهي، طرحريزي و زمان بندي </a:t>
            </a:r>
          </a:p>
          <a:p>
            <a:pPr algn="r" rtl="1" eaLnBrk="1" hangingPunct="1">
              <a:buFont typeface="Wingdings" pitchFamily="2" charset="2"/>
              <a:buNone/>
            </a:pPr>
            <a:r>
              <a:rPr lang="ar-SA" dirty="0" smtClean="0">
                <a:solidFill>
                  <a:schemeClr val="bg1"/>
                </a:solidFill>
                <a:cs typeface="B Mitra" pitchFamily="2" charset="-78"/>
              </a:rPr>
              <a:t>1-5- برنامه‌ريزي مميزي </a:t>
            </a:r>
            <a:endParaRPr lang="en-US" dirty="0" smtClean="0">
              <a:solidFill>
                <a:schemeClr val="bg1"/>
              </a:solidFill>
              <a:cs typeface="B Mitra" pitchFamily="2" charset="-78"/>
            </a:endParaRPr>
          </a:p>
        </p:txBody>
      </p:sp>
      <p:sp>
        <p:nvSpPr>
          <p:cNvPr id="76806"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BF269FC5-191E-4A3B-9CD3-1F6517ABF967}" type="slidenum">
              <a:rPr lang="ar-SA" smtClean="0"/>
              <a:pPr/>
              <a:t>173</a:t>
            </a:fld>
            <a:endParaRPr lang="en-US" smtClean="0"/>
          </a:p>
        </p:txBody>
      </p:sp>
      <p:pic>
        <p:nvPicPr>
          <p:cNvPr id="76804" name="Picture 3" descr="handshake.jpg"/>
          <p:cNvPicPr>
            <a:picLocks noChangeAspect="1"/>
          </p:cNvPicPr>
          <p:nvPr/>
        </p:nvPicPr>
        <p:blipFill>
          <a:blip r:embed="rId2" cstate="print"/>
          <a:srcRect/>
          <a:stretch>
            <a:fillRect/>
          </a:stretch>
        </p:blipFill>
        <p:spPr bwMode="auto">
          <a:xfrm>
            <a:off x="1000125" y="1214438"/>
            <a:ext cx="2857500" cy="1638300"/>
          </a:xfrm>
          <a:prstGeom prst="rect">
            <a:avLst/>
          </a:prstGeom>
          <a:noFill/>
          <a:ln w="9525">
            <a:noFill/>
            <a:miter lim="800000"/>
            <a:headEnd/>
            <a:tailEnd/>
          </a:ln>
        </p:spPr>
      </p:pic>
      <p:pic>
        <p:nvPicPr>
          <p:cNvPr id="76805" name="Picture 4" descr="f6dca9e4164012fed80d96ec3888f3bf.jpg"/>
          <p:cNvPicPr>
            <a:picLocks noChangeAspect="1"/>
          </p:cNvPicPr>
          <p:nvPr/>
        </p:nvPicPr>
        <p:blipFill>
          <a:blip r:embed="rId3" cstate="print"/>
          <a:srcRect/>
          <a:stretch>
            <a:fillRect/>
          </a:stretch>
        </p:blipFill>
        <p:spPr bwMode="auto">
          <a:xfrm>
            <a:off x="1000125" y="3143250"/>
            <a:ext cx="2857500" cy="2952750"/>
          </a:xfrm>
          <a:prstGeom prst="rect">
            <a:avLst/>
          </a:prstGeom>
          <a:noFill/>
          <a:ln w="9525">
            <a:noFill/>
            <a:miter lim="800000"/>
            <a:headEnd/>
            <a:tailEnd/>
          </a:ln>
        </p:spPr>
      </p:pic>
    </p:spTree>
  </p:cSld>
  <p:clrMapOvr>
    <a:masterClrMapping/>
  </p:clrMapOvr>
  <p:transition>
    <p:fade thruBlk="1"/>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822093" y="435878"/>
            <a:ext cx="4886325" cy="533400"/>
          </a:xfrm>
          <a:noFill/>
          <a:ln w="9525">
            <a:noFill/>
            <a:miter lim="800000"/>
            <a:headEnd/>
            <a:tailEnd/>
          </a:ln>
        </p:spPr>
        <p:txBody>
          <a:bodyPr anchor="ctr"/>
          <a:lstStyle/>
          <a:p>
            <a:pPr algn="r" rtl="1" fontAlgn="auto">
              <a:spcAft>
                <a:spcPts val="0"/>
              </a:spcAft>
              <a:defRPr/>
            </a:pPr>
            <a:r>
              <a:rPr lang="ar-SA" sz="1800" kern="0" dirty="0" smtClean="0">
                <a:solidFill>
                  <a:schemeClr val="bg1"/>
                </a:solidFill>
                <a:cs typeface="B Titr" pitchFamily="2" charset="-78"/>
              </a:rPr>
              <a:t>1-1- محدوده مميزي </a:t>
            </a:r>
            <a:endParaRPr lang="en-US" sz="1800" kern="0" dirty="0" smtClean="0">
              <a:solidFill>
                <a:schemeClr val="bg1"/>
              </a:solidFill>
              <a:cs typeface="B Titr" pitchFamily="2" charset="-78"/>
            </a:endParaRPr>
          </a:p>
        </p:txBody>
      </p:sp>
      <p:sp>
        <p:nvSpPr>
          <p:cNvPr id="77827" name="Rectangle 3"/>
          <p:cNvSpPr>
            <a:spLocks noGrp="1" noChangeArrowheads="1"/>
          </p:cNvSpPr>
          <p:nvPr>
            <p:ph idx="1"/>
          </p:nvPr>
        </p:nvSpPr>
        <p:spPr>
          <a:xfrm>
            <a:off x="428625" y="1143000"/>
            <a:ext cx="7672388" cy="2214563"/>
          </a:xfrm>
        </p:spPr>
        <p:txBody>
          <a:bodyPr/>
          <a:lstStyle/>
          <a:p>
            <a:pPr algn="r" rtl="1" eaLnBrk="1" hangingPunct="1">
              <a:buClr>
                <a:srgbClr val="FF33CC"/>
              </a:buClr>
              <a:buSzPct val="80000"/>
              <a:buFont typeface="Wingdings" pitchFamily="2" charset="2"/>
              <a:buChar char="v"/>
            </a:pPr>
            <a:r>
              <a:rPr lang="ar-SA" sz="2400" dirty="0" smtClean="0">
                <a:solidFill>
                  <a:schemeClr val="bg1"/>
                </a:solidFill>
                <a:cs typeface="B Mitra" pitchFamily="2" charset="-78"/>
              </a:rPr>
              <a:t>مي‌بايست مبناي مميزي را تعيين نمايد، مثلاً چه فرآيندهايي، كدام مناطق و در چه چارچوب زماني؟</a:t>
            </a:r>
          </a:p>
          <a:p>
            <a:pPr algn="r" rtl="1" eaLnBrk="1" hangingPunct="1">
              <a:buClr>
                <a:srgbClr val="FF33CC"/>
              </a:buClr>
              <a:buSzPct val="80000"/>
              <a:buFont typeface="Wingdings" pitchFamily="2" charset="2"/>
              <a:buChar char="v"/>
            </a:pPr>
            <a:r>
              <a:rPr lang="ar-SA" sz="2400" dirty="0" smtClean="0">
                <a:solidFill>
                  <a:schemeClr val="bg1"/>
                </a:solidFill>
                <a:cs typeface="B Mitra" pitchFamily="2" charset="-78"/>
              </a:rPr>
              <a:t>به وسيله </a:t>
            </a:r>
            <a:r>
              <a:rPr lang="fa-IR" sz="2400" dirty="0" smtClean="0">
                <a:solidFill>
                  <a:schemeClr val="bg1"/>
                </a:solidFill>
                <a:cs typeface="B Mitra" pitchFamily="2" charset="-78"/>
              </a:rPr>
              <a:t>ممیزی شونده </a:t>
            </a:r>
            <a:r>
              <a:rPr lang="ar-SA" sz="2400" dirty="0" smtClean="0">
                <a:solidFill>
                  <a:schemeClr val="bg1"/>
                </a:solidFill>
                <a:cs typeface="B Mitra" pitchFamily="2" charset="-78"/>
              </a:rPr>
              <a:t>و با كمك سر مميز تأييد شود.</a:t>
            </a:r>
          </a:p>
          <a:p>
            <a:pPr algn="r" rtl="1" eaLnBrk="1" hangingPunct="1">
              <a:buClr>
                <a:srgbClr val="FF33CC"/>
              </a:buClr>
              <a:buSzPct val="80000"/>
              <a:buFont typeface="Wingdings" pitchFamily="2" charset="2"/>
              <a:buChar char="v"/>
            </a:pPr>
            <a:r>
              <a:rPr lang="ar-SA" sz="2400" dirty="0" smtClean="0">
                <a:solidFill>
                  <a:schemeClr val="bg1"/>
                </a:solidFill>
                <a:cs typeface="B Mitra" pitchFamily="2" charset="-78"/>
              </a:rPr>
              <a:t>شواهد عيني براي اثبات اثربخشي سيستم مديريت </a:t>
            </a:r>
            <a:r>
              <a:rPr lang="fa-IR" sz="2400" dirty="0" smtClean="0">
                <a:solidFill>
                  <a:schemeClr val="bg1"/>
                </a:solidFill>
                <a:cs typeface="B Mitra" pitchFamily="2" charset="-78"/>
              </a:rPr>
              <a:t>امنیت اطلاعات </a:t>
            </a:r>
            <a:r>
              <a:rPr lang="ar-SA" sz="2400" dirty="0" smtClean="0">
                <a:solidFill>
                  <a:schemeClr val="bg1"/>
                </a:solidFill>
                <a:cs typeface="B Mitra" pitchFamily="2" charset="-78"/>
              </a:rPr>
              <a:t>مميزي شونده را فراهم آورد.</a:t>
            </a:r>
          </a:p>
        </p:txBody>
      </p:sp>
      <p:sp>
        <p:nvSpPr>
          <p:cNvPr id="77830"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A1D1268A-0F12-43AA-A150-02AD2668AAF4}" type="slidenum">
              <a:rPr lang="ar-SA" smtClean="0"/>
              <a:pPr/>
              <a:t>174</a:t>
            </a:fld>
            <a:endParaRPr lang="en-US" smtClean="0"/>
          </a:p>
        </p:txBody>
      </p:sp>
      <p:sp>
        <p:nvSpPr>
          <p:cNvPr id="6" name="Rectangle 2"/>
          <p:cNvSpPr txBox="1">
            <a:spLocks noChangeArrowheads="1"/>
          </p:cNvSpPr>
          <p:nvPr/>
        </p:nvSpPr>
        <p:spPr bwMode="auto">
          <a:xfrm>
            <a:off x="4356100" y="3500438"/>
            <a:ext cx="3887788" cy="533400"/>
          </a:xfrm>
          <a:prstGeom prst="rect">
            <a:avLst/>
          </a:prstGeom>
          <a:noFill/>
          <a:ln w="9525">
            <a:noFill/>
            <a:miter lim="800000"/>
            <a:headEnd/>
            <a:tailEnd/>
          </a:ln>
        </p:spPr>
        <p:txBody>
          <a:bodyPr anchor="ctr"/>
          <a:lstStyle/>
          <a:p>
            <a:pPr algn="r" rtl="1">
              <a:defRPr/>
            </a:pPr>
            <a:r>
              <a:rPr lang="ar-SA" kern="0" dirty="0">
                <a:solidFill>
                  <a:schemeClr val="bg1"/>
                </a:solidFill>
                <a:latin typeface="+mj-lt"/>
                <a:ea typeface="+mj-ea"/>
                <a:cs typeface="B Titr" pitchFamily="2" charset="-78"/>
              </a:rPr>
              <a:t>1-2- تواتر مميزي </a:t>
            </a:r>
            <a:endParaRPr lang="en-US" kern="0" dirty="0">
              <a:solidFill>
                <a:schemeClr val="bg1"/>
              </a:solidFill>
              <a:latin typeface="+mj-lt"/>
              <a:ea typeface="+mj-ea"/>
              <a:cs typeface="B Titr" pitchFamily="2" charset="-78"/>
            </a:endParaRPr>
          </a:p>
        </p:txBody>
      </p:sp>
      <p:sp>
        <p:nvSpPr>
          <p:cNvPr id="77829" name="Rectangle 6"/>
          <p:cNvSpPr>
            <a:spLocks noChangeArrowheads="1"/>
          </p:cNvSpPr>
          <p:nvPr/>
        </p:nvSpPr>
        <p:spPr bwMode="auto">
          <a:xfrm>
            <a:off x="250825" y="3965575"/>
            <a:ext cx="7777163" cy="2308225"/>
          </a:xfrm>
          <a:prstGeom prst="rect">
            <a:avLst/>
          </a:prstGeom>
          <a:noFill/>
          <a:ln w="9525">
            <a:noFill/>
            <a:miter lim="800000"/>
            <a:headEnd/>
            <a:tailEnd/>
          </a:ln>
        </p:spPr>
        <p:txBody>
          <a:bodyPr>
            <a:spAutoFit/>
          </a:bodyPr>
          <a:lstStyle/>
          <a:p>
            <a:pPr algn="r" rtl="1">
              <a:buClr>
                <a:srgbClr val="FF33CC"/>
              </a:buClr>
              <a:buSzPct val="80000"/>
              <a:buFont typeface="Wingdings" pitchFamily="2" charset="2"/>
              <a:buChar char="v"/>
            </a:pPr>
            <a:r>
              <a:rPr lang="ar-SA" sz="2400" dirty="0">
                <a:solidFill>
                  <a:schemeClr val="bg1"/>
                </a:solidFill>
                <a:cs typeface="B Mitra" pitchFamily="2" charset="-78"/>
              </a:rPr>
              <a:t>نياز تعيين شده توسط </a:t>
            </a:r>
            <a:r>
              <a:rPr lang="fa-IR" sz="2400" dirty="0">
                <a:solidFill>
                  <a:schemeClr val="bg1"/>
                </a:solidFill>
                <a:cs typeface="B Mitra" pitchFamily="2" charset="-78"/>
              </a:rPr>
              <a:t>سازمان ممیزی شونده</a:t>
            </a:r>
            <a:endParaRPr lang="ar-SA" sz="2400" dirty="0">
              <a:solidFill>
                <a:schemeClr val="bg1"/>
              </a:solidFill>
              <a:cs typeface="B Mitra" pitchFamily="2" charset="-78"/>
            </a:endParaRPr>
          </a:p>
          <a:p>
            <a:pPr algn="r" rtl="1">
              <a:buClr>
                <a:srgbClr val="FF33CC"/>
              </a:buClr>
              <a:buSzPct val="80000"/>
              <a:buFont typeface="Wingdings" pitchFamily="2" charset="2"/>
              <a:buChar char="v"/>
            </a:pPr>
            <a:r>
              <a:rPr lang="ar-SA" sz="2400" dirty="0">
                <a:solidFill>
                  <a:schemeClr val="bg1"/>
                </a:solidFill>
                <a:cs typeface="B Mitra" pitchFamily="2" charset="-78"/>
              </a:rPr>
              <a:t>ملزم شده توسط الزامات مشخص شده </a:t>
            </a:r>
          </a:p>
          <a:p>
            <a:pPr algn="r" rtl="1">
              <a:buClr>
                <a:srgbClr val="FF33CC"/>
              </a:buClr>
              <a:buSzPct val="80000"/>
              <a:buFont typeface="Wingdings" pitchFamily="2" charset="2"/>
              <a:buChar char="v"/>
            </a:pPr>
            <a:r>
              <a:rPr lang="ar-SA" sz="2400" dirty="0">
                <a:solidFill>
                  <a:schemeClr val="bg1"/>
                </a:solidFill>
                <a:cs typeface="B Mitra" pitchFamily="2" charset="-78"/>
              </a:rPr>
              <a:t>مي‌تواند در صورت تغيير در مديريت، سازمان، خط مشي، فنون، فن‌آوري‌ها، قوانين، نتايج مميزي‌هاي قبلي تغيير يابد.</a:t>
            </a:r>
          </a:p>
          <a:p>
            <a:pPr algn="r" rtl="1">
              <a:buClr>
                <a:srgbClr val="FF33CC"/>
              </a:buClr>
              <a:buSzPct val="80000"/>
              <a:buFont typeface="Wingdings" pitchFamily="2" charset="2"/>
              <a:buChar char="v"/>
            </a:pPr>
            <a:r>
              <a:rPr lang="ar-SA" sz="2400" dirty="0">
                <a:solidFill>
                  <a:schemeClr val="bg1"/>
                </a:solidFill>
                <a:cs typeface="B Mitra" pitchFamily="2" charset="-78"/>
              </a:rPr>
              <a:t>مميزي داخلي مطابق با يك مبناي منظم براي اهداف مديريتي و تجاري، سازماندهي مي شوند.</a:t>
            </a:r>
            <a:endParaRPr lang="en-US" sz="2400" dirty="0">
              <a:solidFill>
                <a:schemeClr val="bg1"/>
              </a:solidFill>
              <a:cs typeface="B Mitra" pitchFamily="2" charset="-78"/>
            </a:endParaRPr>
          </a:p>
        </p:txBody>
      </p:sp>
    </p:spTree>
  </p:cSld>
  <p:clrMapOvr>
    <a:masterClrMapping/>
  </p:clrMapOvr>
  <p:transition>
    <p:fade thruBlk="1"/>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668643" y="285750"/>
            <a:ext cx="5957887" cy="533400"/>
          </a:xfrm>
          <a:noFill/>
          <a:ln w="9525">
            <a:noFill/>
            <a:miter lim="800000"/>
            <a:headEnd/>
            <a:tailEnd/>
          </a:ln>
        </p:spPr>
        <p:txBody>
          <a:bodyPr anchor="ctr"/>
          <a:lstStyle/>
          <a:p>
            <a:pPr algn="r" rtl="1" fontAlgn="auto">
              <a:spcAft>
                <a:spcPts val="0"/>
              </a:spcAft>
              <a:defRPr/>
            </a:pPr>
            <a:r>
              <a:rPr lang="ar-SA" sz="1800" kern="0" dirty="0" smtClean="0">
                <a:solidFill>
                  <a:schemeClr val="bg1"/>
                </a:solidFill>
                <a:cs typeface="B Titr" pitchFamily="2" charset="-78"/>
              </a:rPr>
              <a:t>1-3- مرور مستندات</a:t>
            </a:r>
            <a:endParaRPr lang="en-US" sz="1800" kern="0" dirty="0" smtClean="0">
              <a:solidFill>
                <a:schemeClr val="bg1"/>
              </a:solidFill>
              <a:cs typeface="B Titr" pitchFamily="2" charset="-78"/>
            </a:endParaRPr>
          </a:p>
        </p:txBody>
      </p:sp>
      <p:sp>
        <p:nvSpPr>
          <p:cNvPr id="78851" name="Rectangle 3"/>
          <p:cNvSpPr>
            <a:spLocks noGrp="1" noChangeArrowheads="1"/>
          </p:cNvSpPr>
          <p:nvPr>
            <p:ph idx="1"/>
          </p:nvPr>
        </p:nvSpPr>
        <p:spPr>
          <a:xfrm>
            <a:off x="755650" y="785813"/>
            <a:ext cx="7416800" cy="1714500"/>
          </a:xfrm>
        </p:spPr>
        <p:txBody>
          <a:bodyPr/>
          <a:lstStyle/>
          <a:p>
            <a:pPr algn="r" rtl="1" eaLnBrk="1" hangingPunct="1">
              <a:buFont typeface="Wingdings" pitchFamily="2" charset="2"/>
              <a:buNone/>
            </a:pPr>
            <a:r>
              <a:rPr lang="ar-SA" sz="2400" dirty="0" smtClean="0">
                <a:solidFill>
                  <a:schemeClr val="bg1"/>
                </a:solidFill>
                <a:cs typeface="B Mitra" pitchFamily="2" charset="-78"/>
              </a:rPr>
              <a:t>مبنايي براي طرح</a:t>
            </a:r>
            <a:r>
              <a:rPr lang="en-US" sz="2400" dirty="0" smtClean="0">
                <a:solidFill>
                  <a:schemeClr val="bg1"/>
                </a:solidFill>
                <a:cs typeface="B Mitra" pitchFamily="2" charset="-78"/>
              </a:rPr>
              <a:t> </a:t>
            </a:r>
            <a:r>
              <a:rPr lang="ar-SA" sz="2400" dirty="0" smtClean="0">
                <a:solidFill>
                  <a:schemeClr val="bg1"/>
                </a:solidFill>
                <a:cs typeface="B Mitra" pitchFamily="2" charset="-78"/>
              </a:rPr>
              <a:t>ريزي مميزي </a:t>
            </a:r>
          </a:p>
          <a:p>
            <a:pPr algn="r" rtl="1" eaLnBrk="1" hangingPunct="1">
              <a:buFont typeface="Wingdings" pitchFamily="2" charset="2"/>
              <a:buNone/>
            </a:pPr>
            <a:r>
              <a:rPr lang="ar-SA" sz="2400" dirty="0" smtClean="0">
                <a:solidFill>
                  <a:schemeClr val="bg1"/>
                </a:solidFill>
                <a:cs typeface="B Mitra" pitchFamily="2" charset="-78"/>
              </a:rPr>
              <a:t>مرور براي كفايت آنها (آيا مستندات به طور كافي الزامات استاندارد را برآورده مي‌كنند)</a:t>
            </a:r>
          </a:p>
          <a:p>
            <a:pPr algn="r" rtl="1" eaLnBrk="1" hangingPunct="1">
              <a:buFont typeface="Wingdings" pitchFamily="2" charset="2"/>
              <a:buNone/>
            </a:pPr>
            <a:r>
              <a:rPr lang="ar-SA" sz="2400" dirty="0" smtClean="0">
                <a:solidFill>
                  <a:schemeClr val="bg1"/>
                </a:solidFill>
                <a:cs typeface="B Mitra" pitchFamily="2" charset="-78"/>
              </a:rPr>
              <a:t>در صورت عدم كفايت، منابع بيشتر تا حل شدن نگراني‌ها، اختصاص داده نشود.</a:t>
            </a:r>
            <a:endParaRPr lang="en-US" sz="2400" dirty="0" smtClean="0">
              <a:solidFill>
                <a:schemeClr val="bg1"/>
              </a:solidFill>
              <a:cs typeface="B Mitra" pitchFamily="2" charset="-78"/>
            </a:endParaRPr>
          </a:p>
        </p:txBody>
      </p:sp>
      <p:sp>
        <p:nvSpPr>
          <p:cNvPr id="78854"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79FF3E37-17C9-4974-BA5E-645D04580177}" type="slidenum">
              <a:rPr lang="ar-SA" smtClean="0"/>
              <a:pPr/>
              <a:t>175</a:t>
            </a:fld>
            <a:endParaRPr lang="en-US" smtClean="0"/>
          </a:p>
        </p:txBody>
      </p:sp>
      <p:sp>
        <p:nvSpPr>
          <p:cNvPr id="6" name="Rectangle 2"/>
          <p:cNvSpPr txBox="1">
            <a:spLocks noChangeArrowheads="1"/>
          </p:cNvSpPr>
          <p:nvPr/>
        </p:nvSpPr>
        <p:spPr bwMode="auto">
          <a:xfrm>
            <a:off x="1285875" y="2714625"/>
            <a:ext cx="7643813" cy="533400"/>
          </a:xfrm>
          <a:prstGeom prst="rect">
            <a:avLst/>
          </a:prstGeom>
          <a:noFill/>
          <a:ln w="9525">
            <a:noFill/>
            <a:miter lim="800000"/>
            <a:headEnd/>
            <a:tailEnd/>
          </a:ln>
        </p:spPr>
        <p:txBody>
          <a:bodyPr anchor="ctr"/>
          <a:lstStyle/>
          <a:p>
            <a:pPr algn="r" rtl="1">
              <a:defRPr/>
            </a:pPr>
            <a:r>
              <a:rPr lang="ar-SA" kern="0" dirty="0">
                <a:solidFill>
                  <a:schemeClr val="bg1"/>
                </a:solidFill>
                <a:latin typeface="+mj-lt"/>
                <a:ea typeface="+mj-ea"/>
                <a:cs typeface="B Titr" pitchFamily="2" charset="-78"/>
              </a:rPr>
              <a:t>1-4- سازماندهي، طرحريزي و زمان‌بندي </a:t>
            </a:r>
            <a:endParaRPr lang="en-US" kern="0" dirty="0">
              <a:solidFill>
                <a:schemeClr val="bg1"/>
              </a:solidFill>
              <a:latin typeface="+mj-lt"/>
              <a:ea typeface="+mj-ea"/>
              <a:cs typeface="B Titr" pitchFamily="2" charset="-78"/>
            </a:endParaRPr>
          </a:p>
        </p:txBody>
      </p:sp>
      <p:sp>
        <p:nvSpPr>
          <p:cNvPr id="7" name="Rectangle 3"/>
          <p:cNvSpPr txBox="1">
            <a:spLocks noChangeArrowheads="1"/>
          </p:cNvSpPr>
          <p:nvPr/>
        </p:nvSpPr>
        <p:spPr bwMode="auto">
          <a:xfrm>
            <a:off x="250825" y="3357563"/>
            <a:ext cx="8137525" cy="2519362"/>
          </a:xfrm>
          <a:prstGeom prst="rect">
            <a:avLst/>
          </a:prstGeom>
          <a:noFill/>
          <a:ln w="9525">
            <a:noFill/>
            <a:miter lim="800000"/>
            <a:headEnd/>
            <a:tailEnd/>
          </a:ln>
        </p:spPr>
        <p:txBody>
          <a:bodyPr/>
          <a:lstStyle/>
          <a:p>
            <a:pPr marL="342900" indent="-342900" algn="r" rtl="1">
              <a:spcBef>
                <a:spcPct val="20000"/>
              </a:spcBef>
              <a:buFont typeface="Wingdings" pitchFamily="2" charset="2"/>
              <a:buNone/>
              <a:defRPr/>
            </a:pPr>
            <a:r>
              <a:rPr lang="ar-SA" sz="2400" kern="0" dirty="0">
                <a:solidFill>
                  <a:schemeClr val="bg1"/>
                </a:solidFill>
                <a:latin typeface="+mn-lt"/>
                <a:cs typeface="B Mitra" pitchFamily="2" charset="-78"/>
              </a:rPr>
              <a:t>سازماندهي، طرحريزي و زمانبندي مميزي مبتني بر الزامات داخلي مي باشد (تعطيلات، فرهنگ، طول روزهاي كاري، تعداد شيفت‌ها، استراحت‌ها، ...)</a:t>
            </a:r>
          </a:p>
          <a:p>
            <a:pPr marL="342900" indent="-342900" algn="r" rtl="1">
              <a:spcBef>
                <a:spcPct val="20000"/>
              </a:spcBef>
              <a:buFont typeface="Wingdings" pitchFamily="2" charset="2"/>
              <a:buNone/>
              <a:defRPr/>
            </a:pPr>
            <a:r>
              <a:rPr lang="ar-SA" sz="2400" kern="0" dirty="0">
                <a:solidFill>
                  <a:schemeClr val="bg1"/>
                </a:solidFill>
                <a:latin typeface="+mn-lt"/>
                <a:cs typeface="B Mitra" pitchFamily="2" charset="-78"/>
              </a:rPr>
              <a:t>برنامه مميزي طرح</a:t>
            </a:r>
            <a:r>
              <a:rPr lang="en-US" sz="2400" kern="0" dirty="0">
                <a:solidFill>
                  <a:schemeClr val="bg1"/>
                </a:solidFill>
                <a:latin typeface="+mn-lt"/>
                <a:cs typeface="B Mitra" pitchFamily="2" charset="-78"/>
              </a:rPr>
              <a:t> </a:t>
            </a:r>
            <a:r>
              <a:rPr lang="ar-SA" sz="2400" kern="0" dirty="0">
                <a:solidFill>
                  <a:schemeClr val="bg1"/>
                </a:solidFill>
                <a:latin typeface="+mn-lt"/>
                <a:cs typeface="B Mitra" pitchFamily="2" charset="-78"/>
              </a:rPr>
              <a:t>ريزي شده مي‌بايست با در نظر گرفتن وضعيت و اهميت فرآيندها و حوزه‌هاي مورد مميزي و همچنين نتايج مميزي‌هاي قبلي باشد.</a:t>
            </a:r>
            <a:endParaRPr lang="en-US" sz="2400" kern="0" dirty="0">
              <a:solidFill>
                <a:schemeClr val="bg1"/>
              </a:solidFill>
              <a:latin typeface="+mn-lt"/>
              <a:cs typeface="B Mitra" pitchFamily="2" charset="-78"/>
            </a:endParaRPr>
          </a:p>
        </p:txBody>
      </p:sp>
    </p:spTree>
  </p:cSld>
  <p:clrMapOvr>
    <a:masterClrMapping/>
  </p:clrMapOvr>
  <p:transition>
    <p:fade thruBlk="1"/>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2987824" y="332656"/>
            <a:ext cx="4600575" cy="533400"/>
          </a:xfrm>
        </p:spPr>
        <p:txBody>
          <a:bodyPr/>
          <a:lstStyle/>
          <a:p>
            <a:pPr algn="r" rtl="1" eaLnBrk="1" fontAlgn="auto" hangingPunct="1">
              <a:spcAft>
                <a:spcPts val="0"/>
              </a:spcAft>
              <a:defRPr/>
            </a:pPr>
            <a:r>
              <a:rPr lang="ar-SA" sz="2800" dirty="0" smtClean="0">
                <a:solidFill>
                  <a:schemeClr val="bg1"/>
                </a:solidFill>
                <a:cs typeface="B Titr" pitchFamily="2" charset="-78"/>
              </a:rPr>
              <a:t>1-5- برنامه‌ريزي مميزي </a:t>
            </a:r>
            <a:endParaRPr lang="en-US" sz="2800" dirty="0" smtClean="0">
              <a:solidFill>
                <a:schemeClr val="bg1"/>
              </a:solidFill>
              <a:cs typeface="B Titr" pitchFamily="2" charset="-78"/>
            </a:endParaRPr>
          </a:p>
        </p:txBody>
      </p:sp>
      <p:sp>
        <p:nvSpPr>
          <p:cNvPr id="79875" name="Rectangle 3"/>
          <p:cNvSpPr>
            <a:spLocks noGrp="1" noChangeArrowheads="1"/>
          </p:cNvSpPr>
          <p:nvPr>
            <p:ph idx="1"/>
          </p:nvPr>
        </p:nvSpPr>
        <p:spPr>
          <a:xfrm>
            <a:off x="0" y="1071563"/>
            <a:ext cx="8243888" cy="2789237"/>
          </a:xfrm>
        </p:spPr>
        <p:txBody>
          <a:bodyPr/>
          <a:lstStyle/>
          <a:p>
            <a:pPr algn="r" rtl="1" eaLnBrk="1" hangingPunct="1">
              <a:lnSpc>
                <a:spcPct val="80000"/>
              </a:lnSpc>
              <a:buFont typeface="Wingdings" pitchFamily="2" charset="2"/>
              <a:buNone/>
            </a:pPr>
            <a:r>
              <a:rPr lang="ar-SA" dirty="0" smtClean="0">
                <a:solidFill>
                  <a:schemeClr val="bg1"/>
                </a:solidFill>
                <a:cs typeface="B Mitra" pitchFamily="2" charset="-78"/>
              </a:rPr>
              <a:t>دو ديدگاه وجود دارد:</a:t>
            </a:r>
          </a:p>
          <a:p>
            <a:pPr algn="r" rtl="1" eaLnBrk="1" hangingPunct="1">
              <a:lnSpc>
                <a:spcPct val="80000"/>
              </a:lnSpc>
              <a:buFont typeface="Wingdings" pitchFamily="2" charset="2"/>
              <a:buChar char="v"/>
            </a:pPr>
            <a:r>
              <a:rPr lang="ar-SA" dirty="0" smtClean="0">
                <a:solidFill>
                  <a:schemeClr val="bg1"/>
                </a:solidFill>
                <a:cs typeface="B Mitra" pitchFamily="2" charset="-78"/>
              </a:rPr>
              <a:t>به وسيله « طرح مميزي »</a:t>
            </a:r>
          </a:p>
          <a:p>
            <a:pPr algn="r" rtl="1" eaLnBrk="1" hangingPunct="1">
              <a:lnSpc>
                <a:spcPct val="80000"/>
              </a:lnSpc>
              <a:buFont typeface="Wingdings" pitchFamily="2" charset="2"/>
              <a:buNone/>
            </a:pPr>
            <a:r>
              <a:rPr lang="ar-SA" dirty="0" smtClean="0">
                <a:solidFill>
                  <a:schemeClr val="bg1"/>
                </a:solidFill>
                <a:cs typeface="B Mitra" pitchFamily="2" charset="-78"/>
              </a:rPr>
              <a:t>كليه فرآيندهاي شناسايي شده سيستم مديريت </a:t>
            </a:r>
            <a:r>
              <a:rPr lang="fa-IR" dirty="0" smtClean="0">
                <a:solidFill>
                  <a:schemeClr val="bg1"/>
                </a:solidFill>
                <a:cs typeface="B Mitra" pitchFamily="2" charset="-78"/>
              </a:rPr>
              <a:t>امنیت اطلاعات </a:t>
            </a:r>
            <a:r>
              <a:rPr lang="ar-SA" dirty="0" smtClean="0">
                <a:solidFill>
                  <a:schemeClr val="bg1"/>
                </a:solidFill>
                <a:cs typeface="B Mitra" pitchFamily="2" charset="-78"/>
              </a:rPr>
              <a:t>در يك دوره كوتاه (1 الي 5 روز) پوشش داده مي شود (مانند انجام مميزي به وسيله يك مميز خارجي )</a:t>
            </a:r>
          </a:p>
          <a:p>
            <a:pPr algn="r" rtl="1" eaLnBrk="1" hangingPunct="1">
              <a:lnSpc>
                <a:spcPct val="80000"/>
              </a:lnSpc>
              <a:buFont typeface="Wingdings" pitchFamily="2" charset="2"/>
              <a:buChar char="v"/>
            </a:pPr>
            <a:r>
              <a:rPr lang="ar-SA" dirty="0" smtClean="0">
                <a:solidFill>
                  <a:schemeClr val="bg1"/>
                </a:solidFill>
                <a:cs typeface="B Mitra" pitchFamily="2" charset="-78"/>
              </a:rPr>
              <a:t>به وسيله « زمان</a:t>
            </a:r>
            <a:r>
              <a:rPr lang="en-US" dirty="0" smtClean="0">
                <a:solidFill>
                  <a:schemeClr val="bg1"/>
                </a:solidFill>
                <a:cs typeface="B Mitra" pitchFamily="2" charset="-78"/>
              </a:rPr>
              <a:t> </a:t>
            </a:r>
            <a:r>
              <a:rPr lang="ar-SA" dirty="0" smtClean="0">
                <a:solidFill>
                  <a:schemeClr val="bg1"/>
                </a:solidFill>
                <a:cs typeface="B Mitra" pitchFamily="2" charset="-78"/>
              </a:rPr>
              <a:t>بندي مميزي»</a:t>
            </a:r>
          </a:p>
          <a:p>
            <a:pPr algn="r" rtl="1" eaLnBrk="1" hangingPunct="1">
              <a:lnSpc>
                <a:spcPct val="80000"/>
              </a:lnSpc>
              <a:buFont typeface="Wingdings" pitchFamily="2" charset="2"/>
              <a:buNone/>
            </a:pPr>
            <a:r>
              <a:rPr lang="ar-SA" dirty="0" smtClean="0">
                <a:solidFill>
                  <a:schemeClr val="bg1"/>
                </a:solidFill>
                <a:cs typeface="B Mitra" pitchFamily="2" charset="-78"/>
              </a:rPr>
              <a:t>در طول يك دوره زماني گسترده است (مانند طول يك سال، براي اطمينان از اينكه كليه فرآيندها حداقل سالي يكبار براي برآورده كردن الزامات مميزي مي‌شوند).</a:t>
            </a:r>
          </a:p>
          <a:p>
            <a:pPr algn="r" rtl="1" eaLnBrk="1" hangingPunct="1">
              <a:lnSpc>
                <a:spcPct val="80000"/>
              </a:lnSpc>
              <a:buFont typeface="Wingdings" pitchFamily="2" charset="2"/>
              <a:buNone/>
            </a:pPr>
            <a:endParaRPr lang="ar-SA" dirty="0" smtClean="0">
              <a:solidFill>
                <a:schemeClr val="bg1"/>
              </a:solidFill>
              <a:cs typeface="B Mitra" pitchFamily="2" charset="-78"/>
            </a:endParaRPr>
          </a:p>
          <a:p>
            <a:pPr algn="r" rtl="1" eaLnBrk="1" hangingPunct="1">
              <a:lnSpc>
                <a:spcPct val="80000"/>
              </a:lnSpc>
              <a:buFont typeface="Wingdings" pitchFamily="2" charset="2"/>
              <a:buNone/>
            </a:pPr>
            <a:endParaRPr lang="en-US" dirty="0" smtClean="0">
              <a:solidFill>
                <a:schemeClr val="bg1"/>
              </a:solidFill>
              <a:cs typeface="B Mitra" pitchFamily="2" charset="-78"/>
            </a:endParaRPr>
          </a:p>
        </p:txBody>
      </p:sp>
      <p:sp>
        <p:nvSpPr>
          <p:cNvPr id="79878"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13953941-5C15-4FE4-84D3-3BDB6C9747C4}" type="slidenum">
              <a:rPr lang="ar-SA" smtClean="0"/>
              <a:pPr/>
              <a:t>176</a:t>
            </a:fld>
            <a:endParaRPr lang="en-US" smtClean="0"/>
          </a:p>
        </p:txBody>
      </p:sp>
      <p:sp>
        <p:nvSpPr>
          <p:cNvPr id="6" name="Rectangle 2"/>
          <p:cNvSpPr txBox="1">
            <a:spLocks noChangeArrowheads="1"/>
          </p:cNvSpPr>
          <p:nvPr/>
        </p:nvSpPr>
        <p:spPr bwMode="auto">
          <a:xfrm>
            <a:off x="1214438" y="4000500"/>
            <a:ext cx="6958012" cy="533400"/>
          </a:xfrm>
          <a:prstGeom prst="rect">
            <a:avLst/>
          </a:prstGeom>
          <a:noFill/>
          <a:ln w="9525">
            <a:noFill/>
            <a:miter lim="800000"/>
            <a:headEnd/>
            <a:tailEnd/>
          </a:ln>
        </p:spPr>
        <p:txBody>
          <a:bodyPr anchor="ctr"/>
          <a:lstStyle/>
          <a:p>
            <a:pPr algn="r" rtl="1">
              <a:defRPr/>
            </a:pPr>
            <a:r>
              <a:rPr lang="ar-SA" kern="0" dirty="0">
                <a:solidFill>
                  <a:schemeClr val="bg1"/>
                </a:solidFill>
                <a:latin typeface="+mj-lt"/>
                <a:ea typeface="+mj-ea"/>
                <a:cs typeface="B Titr" pitchFamily="2" charset="-78"/>
              </a:rPr>
              <a:t>مزيت‌هاي  روش«زمان‌بندي مميزي »</a:t>
            </a:r>
            <a:endParaRPr lang="en-US" kern="0" dirty="0">
              <a:solidFill>
                <a:schemeClr val="bg1"/>
              </a:solidFill>
              <a:latin typeface="+mj-lt"/>
              <a:ea typeface="+mj-ea"/>
              <a:cs typeface="B Titr" pitchFamily="2" charset="-78"/>
            </a:endParaRPr>
          </a:p>
        </p:txBody>
      </p:sp>
      <p:sp>
        <p:nvSpPr>
          <p:cNvPr id="7" name="Rectangle 3"/>
          <p:cNvSpPr txBox="1">
            <a:spLocks noChangeArrowheads="1"/>
          </p:cNvSpPr>
          <p:nvPr/>
        </p:nvSpPr>
        <p:spPr bwMode="auto">
          <a:xfrm>
            <a:off x="504825" y="4691063"/>
            <a:ext cx="7812088" cy="1452562"/>
          </a:xfrm>
          <a:prstGeom prst="rect">
            <a:avLst/>
          </a:prstGeom>
          <a:noFill/>
          <a:ln w="9525">
            <a:noFill/>
            <a:miter lim="800000"/>
            <a:headEnd/>
            <a:tailEnd/>
          </a:ln>
        </p:spPr>
        <p:txBody>
          <a:bodyPr/>
          <a:lstStyle/>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وارد شدن فشار كمتر بر روي سيستم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تسهيل شدن استفاده از كاركنان آشنا با موضوعات (فراهم شدن مزيت‌هاي آموزش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اشاره بهتر به «وضعيت و اهميت» و اولويت‌بندي فرآيندهاي مورد مميزي </a:t>
            </a:r>
            <a:endParaRPr lang="en-US" sz="2400" kern="0" dirty="0">
              <a:solidFill>
                <a:schemeClr val="bg1"/>
              </a:solidFill>
              <a:latin typeface="+mn-lt"/>
              <a:cs typeface="B Mitra" pitchFamily="2" charset="-78"/>
            </a:endParaRPr>
          </a:p>
        </p:txBody>
      </p:sp>
    </p:spTree>
  </p:cSld>
  <p:clrMapOvr>
    <a:masterClrMapping/>
  </p:clrMapOvr>
  <p:transition>
    <p:fade thruBlk="1"/>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3237070" y="285750"/>
            <a:ext cx="4529138" cy="533400"/>
          </a:xfrm>
        </p:spPr>
        <p:txBody>
          <a:bodyPr/>
          <a:lstStyle/>
          <a:p>
            <a:pPr algn="r" rtl="1" eaLnBrk="1" fontAlgn="auto" hangingPunct="1">
              <a:spcAft>
                <a:spcPts val="0"/>
              </a:spcAft>
              <a:defRPr/>
            </a:pPr>
            <a:r>
              <a:rPr lang="ar-SA" sz="2800" dirty="0" smtClean="0">
                <a:solidFill>
                  <a:schemeClr val="bg1"/>
                </a:solidFill>
                <a:cs typeface="B Titr" pitchFamily="2" charset="-78"/>
              </a:rPr>
              <a:t>2- تدارك مميزي </a:t>
            </a:r>
            <a:endParaRPr lang="en-US" sz="2800" dirty="0" smtClean="0">
              <a:solidFill>
                <a:schemeClr val="bg1"/>
              </a:solidFill>
              <a:cs typeface="B Titr" pitchFamily="2" charset="-78"/>
            </a:endParaRPr>
          </a:p>
        </p:txBody>
      </p:sp>
      <p:sp>
        <p:nvSpPr>
          <p:cNvPr id="80899" name="Rectangle 3"/>
          <p:cNvSpPr>
            <a:spLocks noGrp="1" noChangeArrowheads="1"/>
          </p:cNvSpPr>
          <p:nvPr>
            <p:ph idx="1"/>
          </p:nvPr>
        </p:nvSpPr>
        <p:spPr>
          <a:xfrm>
            <a:off x="323850" y="1071563"/>
            <a:ext cx="7920038" cy="2286000"/>
          </a:xfrm>
        </p:spPr>
        <p:txBody>
          <a:bodyPr/>
          <a:lstStyle/>
          <a:p>
            <a:pPr algn="r" rtl="1" eaLnBrk="1" hangingPunct="1">
              <a:lnSpc>
                <a:spcPct val="150000"/>
              </a:lnSpc>
              <a:buFont typeface="Wingdings" pitchFamily="2" charset="2"/>
              <a:buNone/>
            </a:pPr>
            <a:r>
              <a:rPr lang="ar-SA" dirty="0" smtClean="0">
                <a:solidFill>
                  <a:schemeClr val="bg1"/>
                </a:solidFill>
                <a:cs typeface="B Mitra" pitchFamily="2" charset="-78"/>
              </a:rPr>
              <a:t>2-1- طرح مميزي </a:t>
            </a:r>
          </a:p>
          <a:p>
            <a:pPr algn="r" rtl="1" eaLnBrk="1" hangingPunct="1">
              <a:lnSpc>
                <a:spcPct val="150000"/>
              </a:lnSpc>
              <a:buFont typeface="Wingdings" pitchFamily="2" charset="2"/>
              <a:buNone/>
            </a:pPr>
            <a:r>
              <a:rPr lang="ar-SA" dirty="0" smtClean="0">
                <a:solidFill>
                  <a:schemeClr val="bg1"/>
                </a:solidFill>
                <a:cs typeface="B Mitra" pitchFamily="2" charset="-78"/>
              </a:rPr>
              <a:t>2-2- تعيين تيم م</a:t>
            </a:r>
            <a:r>
              <a:rPr lang="fa-IR" dirty="0" smtClean="0">
                <a:solidFill>
                  <a:schemeClr val="bg1"/>
                </a:solidFill>
                <a:cs typeface="B Mitra" pitchFamily="2" charset="-78"/>
              </a:rPr>
              <a:t>ش</a:t>
            </a:r>
            <a:r>
              <a:rPr lang="ar-SA" dirty="0" smtClean="0">
                <a:solidFill>
                  <a:schemeClr val="bg1"/>
                </a:solidFill>
                <a:cs typeface="B Mitra" pitchFamily="2" charset="-78"/>
              </a:rPr>
              <a:t>ميزي </a:t>
            </a:r>
          </a:p>
          <a:p>
            <a:pPr algn="r" rtl="1" eaLnBrk="1" hangingPunct="1">
              <a:lnSpc>
                <a:spcPct val="150000"/>
              </a:lnSpc>
              <a:buFont typeface="Wingdings" pitchFamily="2" charset="2"/>
              <a:buNone/>
            </a:pPr>
            <a:r>
              <a:rPr lang="ar-SA" dirty="0" smtClean="0">
                <a:solidFill>
                  <a:schemeClr val="bg1"/>
                </a:solidFill>
                <a:cs typeface="B Mitra" pitchFamily="2" charset="-78"/>
              </a:rPr>
              <a:t>2-3- انجام مستندسازي‌ها شامل چك ليست</a:t>
            </a:r>
            <a:endParaRPr lang="en-US" dirty="0" smtClean="0">
              <a:solidFill>
                <a:schemeClr val="bg1"/>
              </a:solidFill>
              <a:cs typeface="B Mitra" pitchFamily="2" charset="-78"/>
            </a:endParaRPr>
          </a:p>
        </p:txBody>
      </p:sp>
      <p:sp>
        <p:nvSpPr>
          <p:cNvPr id="8090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B359D9D3-47C1-4093-BA3E-EBE17AAF2567}" type="slidenum">
              <a:rPr lang="ar-SA" smtClean="0"/>
              <a:pPr/>
              <a:t>177</a:t>
            </a:fld>
            <a:endParaRPr lang="en-US" smtClean="0"/>
          </a:p>
        </p:txBody>
      </p:sp>
      <p:pic>
        <p:nvPicPr>
          <p:cNvPr id="80900" name="Picture 6" descr="Picture6.wmf"/>
          <p:cNvPicPr>
            <a:picLocks noChangeAspect="1"/>
          </p:cNvPicPr>
          <p:nvPr/>
        </p:nvPicPr>
        <p:blipFill>
          <a:blip r:embed="rId2" cstate="print"/>
          <a:srcRect/>
          <a:stretch>
            <a:fillRect/>
          </a:stretch>
        </p:blipFill>
        <p:spPr bwMode="auto">
          <a:xfrm>
            <a:off x="571500" y="981075"/>
            <a:ext cx="1428750" cy="2133600"/>
          </a:xfrm>
          <a:prstGeom prst="rect">
            <a:avLst/>
          </a:prstGeom>
          <a:noFill/>
          <a:ln w="9525">
            <a:noFill/>
            <a:miter lim="800000"/>
            <a:headEnd/>
            <a:tailEnd/>
          </a:ln>
        </p:spPr>
      </p:pic>
      <p:pic>
        <p:nvPicPr>
          <p:cNvPr id="80901" name="Picture 7" descr="pdca.bmp"/>
          <p:cNvPicPr>
            <a:picLocks noChangeAspect="1"/>
          </p:cNvPicPr>
          <p:nvPr/>
        </p:nvPicPr>
        <p:blipFill>
          <a:blip r:embed="rId3" cstate="print"/>
          <a:srcRect/>
          <a:stretch>
            <a:fillRect/>
          </a:stretch>
        </p:blipFill>
        <p:spPr bwMode="auto">
          <a:xfrm>
            <a:off x="684213" y="3284538"/>
            <a:ext cx="7416800" cy="2713037"/>
          </a:xfrm>
          <a:prstGeom prst="rect">
            <a:avLst/>
          </a:prstGeom>
          <a:noFill/>
          <a:ln w="9525">
            <a:noFill/>
            <a:miter lim="800000"/>
            <a:headEnd/>
            <a:tailEnd/>
          </a:ln>
        </p:spPr>
      </p:pic>
    </p:spTree>
  </p:cSld>
  <p:clrMapOvr>
    <a:masterClrMapping/>
  </p:clrMapOvr>
  <p:transition>
    <p:fade thruBlk="1"/>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itle 5"/>
          <p:cNvSpPr>
            <a:spLocks noGrp="1"/>
          </p:cNvSpPr>
          <p:nvPr>
            <p:ph type="title"/>
          </p:nvPr>
        </p:nvSpPr>
        <p:spPr>
          <a:xfrm>
            <a:off x="1318708" y="357188"/>
            <a:ext cx="6529388" cy="681037"/>
          </a:xfrm>
        </p:spPr>
        <p:txBody>
          <a:bodyPr/>
          <a:lstStyle/>
          <a:p>
            <a:pPr algn="r" rtl="1" eaLnBrk="1" fontAlgn="auto" hangingPunct="1">
              <a:spcAft>
                <a:spcPts val="0"/>
              </a:spcAft>
              <a:defRPr/>
            </a:pPr>
            <a:r>
              <a:rPr lang="fa-IR" sz="2800" dirty="0" smtClean="0">
                <a:solidFill>
                  <a:schemeClr val="bg1"/>
                </a:solidFill>
                <a:cs typeface="B Titr" pitchFamily="2" charset="-78"/>
              </a:rPr>
              <a:t>2-1- طرح ممیزی</a:t>
            </a:r>
            <a:endParaRPr lang="en-GB" sz="2800" dirty="0" smtClean="0">
              <a:solidFill>
                <a:schemeClr val="bg1"/>
              </a:solidFill>
              <a:cs typeface="B Titr" pitchFamily="2" charset="-78"/>
            </a:endParaRPr>
          </a:p>
        </p:txBody>
      </p:sp>
      <p:sp>
        <p:nvSpPr>
          <p:cNvPr id="81923" name="Rectangle 3"/>
          <p:cNvSpPr>
            <a:spLocks noGrp="1" noChangeArrowheads="1"/>
          </p:cNvSpPr>
          <p:nvPr>
            <p:ph idx="1"/>
          </p:nvPr>
        </p:nvSpPr>
        <p:spPr>
          <a:xfrm>
            <a:off x="3929063" y="1214438"/>
            <a:ext cx="4459287" cy="1285875"/>
          </a:xfrm>
        </p:spPr>
        <p:txBody>
          <a:bodyPr>
            <a:normAutofit lnSpcReduction="10000"/>
          </a:bodyPr>
          <a:lstStyle/>
          <a:p>
            <a:pPr algn="r" rtl="1" eaLnBrk="1" hangingPunct="1">
              <a:buClr>
                <a:srgbClr val="FF33CC"/>
              </a:buClr>
              <a:buSzPct val="80000"/>
              <a:buFont typeface="Wingdings" pitchFamily="2" charset="2"/>
              <a:buChar char="v"/>
            </a:pPr>
            <a:r>
              <a:rPr lang="ar-SA" sz="2400" dirty="0" smtClean="0">
                <a:solidFill>
                  <a:schemeClr val="bg1"/>
                </a:solidFill>
                <a:cs typeface="B Mitra" pitchFamily="2" charset="-78"/>
              </a:rPr>
              <a:t>به وسيله مشتري تأييد مي‌شود.</a:t>
            </a:r>
          </a:p>
          <a:p>
            <a:pPr algn="r" rtl="1" eaLnBrk="1" hangingPunct="1">
              <a:buClr>
                <a:srgbClr val="FF33CC"/>
              </a:buClr>
              <a:buSzPct val="80000"/>
              <a:buFont typeface="Wingdings" pitchFamily="2" charset="2"/>
              <a:buChar char="v"/>
            </a:pPr>
            <a:r>
              <a:rPr lang="ar-SA" sz="2400" dirty="0" smtClean="0">
                <a:solidFill>
                  <a:schemeClr val="bg1"/>
                </a:solidFill>
                <a:cs typeface="B Mitra" pitchFamily="2" charset="-78"/>
              </a:rPr>
              <a:t>به مميز و مميزي شونده ابلاغ مي شود.</a:t>
            </a:r>
          </a:p>
          <a:p>
            <a:pPr algn="r" rtl="1" eaLnBrk="1" hangingPunct="1">
              <a:buClr>
                <a:srgbClr val="FF33CC"/>
              </a:buClr>
              <a:buSzPct val="80000"/>
              <a:buFont typeface="Wingdings" pitchFamily="2" charset="2"/>
              <a:buChar char="v"/>
            </a:pPr>
            <a:r>
              <a:rPr lang="ar-SA" sz="2400" dirty="0" smtClean="0">
                <a:solidFill>
                  <a:schemeClr val="bg1"/>
                </a:solidFill>
                <a:cs typeface="B Mitra" pitchFamily="2" charset="-78"/>
              </a:rPr>
              <a:t>به طور انعطاف‌پذير طراحي مي‌شود.</a:t>
            </a:r>
            <a:endParaRPr lang="en-US" sz="2400" dirty="0" smtClean="0">
              <a:solidFill>
                <a:schemeClr val="bg1"/>
              </a:solidFill>
              <a:cs typeface="B Mitra" pitchFamily="2" charset="-78"/>
            </a:endParaRPr>
          </a:p>
        </p:txBody>
      </p:sp>
      <p:sp>
        <p:nvSpPr>
          <p:cNvPr id="81927"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49ECA7E3-4644-4006-930A-A3D64B9276DB}" type="slidenum">
              <a:rPr lang="ar-SA" smtClean="0"/>
              <a:pPr/>
              <a:t>178</a:t>
            </a:fld>
            <a:endParaRPr lang="en-US" smtClean="0"/>
          </a:p>
        </p:txBody>
      </p:sp>
      <p:sp>
        <p:nvSpPr>
          <p:cNvPr id="7" name="Rectangle 2"/>
          <p:cNvSpPr txBox="1">
            <a:spLocks noChangeArrowheads="1"/>
          </p:cNvSpPr>
          <p:nvPr/>
        </p:nvSpPr>
        <p:spPr bwMode="auto">
          <a:xfrm>
            <a:off x="3214688" y="2500313"/>
            <a:ext cx="5029200" cy="533400"/>
          </a:xfrm>
          <a:prstGeom prst="rect">
            <a:avLst/>
          </a:prstGeom>
          <a:noFill/>
          <a:ln w="9525">
            <a:noFill/>
            <a:miter lim="800000"/>
            <a:headEnd/>
            <a:tailEnd/>
          </a:ln>
        </p:spPr>
        <p:txBody>
          <a:bodyPr anchor="ctr"/>
          <a:lstStyle/>
          <a:p>
            <a:pPr algn="r" rtl="1">
              <a:defRPr/>
            </a:pPr>
            <a:r>
              <a:rPr lang="ar-SA" kern="0" dirty="0">
                <a:solidFill>
                  <a:schemeClr val="bg1"/>
                </a:solidFill>
                <a:latin typeface="+mj-lt"/>
                <a:ea typeface="+mj-ea"/>
                <a:cs typeface="B Titr" pitchFamily="2" charset="-78"/>
              </a:rPr>
              <a:t>محتويات طرح مميزي :</a:t>
            </a:r>
            <a:endParaRPr lang="en-US" kern="0" dirty="0">
              <a:solidFill>
                <a:schemeClr val="bg1"/>
              </a:solidFill>
              <a:latin typeface="+mj-lt"/>
              <a:ea typeface="+mj-ea"/>
              <a:cs typeface="B Titr" pitchFamily="2" charset="-78"/>
            </a:endParaRPr>
          </a:p>
        </p:txBody>
      </p:sp>
      <p:sp>
        <p:nvSpPr>
          <p:cNvPr id="8" name="Rectangle 3"/>
          <p:cNvSpPr txBox="1">
            <a:spLocks noChangeArrowheads="1"/>
          </p:cNvSpPr>
          <p:nvPr/>
        </p:nvSpPr>
        <p:spPr bwMode="auto">
          <a:xfrm>
            <a:off x="1014413" y="3019425"/>
            <a:ext cx="7229475" cy="3624263"/>
          </a:xfrm>
          <a:prstGeom prst="rect">
            <a:avLst/>
          </a:prstGeom>
          <a:noFill/>
          <a:ln w="9525">
            <a:noFill/>
            <a:miter lim="800000"/>
            <a:headEnd/>
            <a:tailEnd/>
          </a:ln>
        </p:spPr>
        <p:txBody>
          <a:bodyPr/>
          <a:lstStyle/>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اهداف و دامنه مميزي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افراد داراي مسؤوليت مستقيم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مستندات مرجع </a:t>
            </a:r>
            <a:r>
              <a:rPr lang="en-US" sz="2400" kern="0" dirty="0">
                <a:solidFill>
                  <a:schemeClr val="bg1"/>
                </a:solidFill>
                <a:latin typeface="+mn-lt"/>
                <a:cs typeface="B Mitra" pitchFamily="2" charset="-78"/>
              </a:rPr>
              <a:t>ISO/IEC 27001: </a:t>
            </a:r>
            <a:r>
              <a:rPr lang="en-US" sz="2400" kern="0" dirty="0" smtClean="0">
                <a:solidFill>
                  <a:schemeClr val="bg1"/>
                </a:solidFill>
                <a:latin typeface="+mn-lt"/>
                <a:cs typeface="B Mitra" pitchFamily="2" charset="-78"/>
              </a:rPr>
              <a:t>2013</a:t>
            </a:r>
            <a:endParaRPr lang="ar-SA" sz="2400" kern="0" dirty="0">
              <a:solidFill>
                <a:schemeClr val="bg1"/>
              </a:solidFill>
              <a:latin typeface="+mn-lt"/>
              <a:cs typeface="B Mitra" pitchFamily="2" charset="-78"/>
            </a:endParaRP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اعضاي تيم مميزي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زبان مميزي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تاريخ، مكان و زمان مميزي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فرآيندها / فعاليتهاي مورد مميزي </a:t>
            </a:r>
          </a:p>
          <a:p>
            <a:pPr marL="342900" indent="-342900" algn="r" rtl="1">
              <a:spcBef>
                <a:spcPct val="20000"/>
              </a:spcBef>
              <a:buClr>
                <a:srgbClr val="FF33CC"/>
              </a:buClr>
              <a:buSzPct val="80000"/>
              <a:buFont typeface="Wingdings" pitchFamily="2" charset="2"/>
              <a:buChar char="v"/>
              <a:defRPr/>
            </a:pPr>
            <a:r>
              <a:rPr lang="ar-SA" sz="2400" kern="0" dirty="0">
                <a:solidFill>
                  <a:schemeClr val="bg1"/>
                </a:solidFill>
                <a:latin typeface="+mn-lt"/>
                <a:cs typeface="B Mitra" pitchFamily="2" charset="-78"/>
              </a:rPr>
              <a:t>زمان و طول دوره مميزي فعاليت‌ها </a:t>
            </a:r>
          </a:p>
        </p:txBody>
      </p:sp>
      <p:pic>
        <p:nvPicPr>
          <p:cNvPr id="81926" name="Picture 8" descr="t_13163467_1.jpg"/>
          <p:cNvPicPr>
            <a:picLocks noChangeAspect="1"/>
          </p:cNvPicPr>
          <p:nvPr/>
        </p:nvPicPr>
        <p:blipFill>
          <a:blip r:embed="rId2" cstate="print"/>
          <a:srcRect/>
          <a:stretch>
            <a:fillRect/>
          </a:stretch>
        </p:blipFill>
        <p:spPr bwMode="auto">
          <a:xfrm>
            <a:off x="1214438" y="2071688"/>
            <a:ext cx="1666875" cy="1714500"/>
          </a:xfrm>
          <a:prstGeom prst="rect">
            <a:avLst/>
          </a:prstGeom>
          <a:noFill/>
          <a:ln w="9525">
            <a:noFill/>
            <a:miter lim="800000"/>
            <a:headEnd/>
            <a:tailEnd/>
          </a:ln>
        </p:spPr>
      </p:pic>
    </p:spTree>
  </p:cSld>
  <p:clrMapOvr>
    <a:masterClrMapping/>
  </p:clrMapOvr>
  <p:transition>
    <p:fade thruBlk="1"/>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4"/>
          <p:cNvSpPr>
            <a:spLocks noGrp="1" noChangeArrowheads="1"/>
          </p:cNvSpPr>
          <p:nvPr>
            <p:ph type="title"/>
          </p:nvPr>
        </p:nvSpPr>
        <p:spPr>
          <a:xfrm>
            <a:off x="2039478" y="285750"/>
            <a:ext cx="5672138" cy="533400"/>
          </a:xfrm>
        </p:spPr>
        <p:txBody>
          <a:bodyPr/>
          <a:lstStyle/>
          <a:p>
            <a:pPr algn="r" rtl="1" eaLnBrk="1" fontAlgn="auto" hangingPunct="1">
              <a:spcAft>
                <a:spcPts val="0"/>
              </a:spcAft>
              <a:defRPr/>
            </a:pPr>
            <a:r>
              <a:rPr lang="ar-SA" sz="2800" dirty="0" smtClean="0">
                <a:solidFill>
                  <a:schemeClr val="bg1"/>
                </a:solidFill>
                <a:cs typeface="B Titr" pitchFamily="2" charset="-78"/>
              </a:rPr>
              <a:t>محتويات طرح مميزي (ادامه)</a:t>
            </a:r>
            <a:endParaRPr lang="en-US" sz="2800" dirty="0" smtClean="0">
              <a:solidFill>
                <a:schemeClr val="bg1"/>
              </a:solidFill>
              <a:cs typeface="B Titr" pitchFamily="2" charset="-78"/>
            </a:endParaRPr>
          </a:p>
        </p:txBody>
      </p:sp>
      <p:sp>
        <p:nvSpPr>
          <p:cNvPr id="82947" name="Rectangle 3"/>
          <p:cNvSpPr>
            <a:spLocks noGrp="1" noChangeArrowheads="1"/>
          </p:cNvSpPr>
          <p:nvPr>
            <p:ph idx="1"/>
          </p:nvPr>
        </p:nvSpPr>
        <p:spPr>
          <a:xfrm>
            <a:off x="357188" y="1143000"/>
            <a:ext cx="7815262" cy="1565275"/>
          </a:xfrm>
        </p:spPr>
        <p:txBody>
          <a:bodyPr/>
          <a:lstStyle/>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زمان‌بندي جلسات </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الزامات محرمانه بودن </a:t>
            </a:r>
          </a:p>
          <a:p>
            <a:pPr algn="r" rtl="1" eaLnBrk="1" hangingPunct="1">
              <a:buClr>
                <a:srgbClr val="FF33CC"/>
              </a:buClr>
              <a:buSzPct val="80000"/>
              <a:buFont typeface="Wingdings" pitchFamily="2" charset="2"/>
              <a:buChar char="v"/>
            </a:pPr>
            <a:r>
              <a:rPr lang="ar-SA" dirty="0" smtClean="0">
                <a:solidFill>
                  <a:schemeClr val="bg1"/>
                </a:solidFill>
                <a:cs typeface="B Mitra" pitchFamily="2" charset="-78"/>
              </a:rPr>
              <a:t>توزيع نسخ گزارش مميزي و تاريخ صدور </a:t>
            </a:r>
            <a:endParaRPr lang="en-US" dirty="0" smtClean="0">
              <a:solidFill>
                <a:schemeClr val="bg1"/>
              </a:solidFill>
              <a:cs typeface="B Mitra" pitchFamily="2" charset="-78"/>
            </a:endParaRPr>
          </a:p>
        </p:txBody>
      </p:sp>
      <p:sp>
        <p:nvSpPr>
          <p:cNvPr id="82950"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6BD9D79A-4666-456F-86F1-F68E7DEE1DEA}" type="slidenum">
              <a:rPr lang="ar-SA" smtClean="0"/>
              <a:pPr/>
              <a:t>179</a:t>
            </a:fld>
            <a:endParaRPr lang="en-US" smtClean="0"/>
          </a:p>
        </p:txBody>
      </p:sp>
      <p:sp>
        <p:nvSpPr>
          <p:cNvPr id="6" name="Rectangle 2"/>
          <p:cNvSpPr txBox="1">
            <a:spLocks noChangeArrowheads="1"/>
          </p:cNvSpPr>
          <p:nvPr/>
        </p:nvSpPr>
        <p:spPr bwMode="auto">
          <a:xfrm>
            <a:off x="3857625" y="2786063"/>
            <a:ext cx="4314825" cy="533400"/>
          </a:xfrm>
          <a:prstGeom prst="rect">
            <a:avLst/>
          </a:prstGeom>
          <a:noFill/>
          <a:ln w="9525">
            <a:noFill/>
            <a:miter lim="800000"/>
            <a:headEnd/>
            <a:tailEnd/>
          </a:ln>
        </p:spPr>
        <p:txBody>
          <a:bodyPr anchor="ctr"/>
          <a:lstStyle/>
          <a:p>
            <a:pPr algn="r" rtl="1">
              <a:defRPr/>
            </a:pPr>
            <a:r>
              <a:rPr lang="ar-SA" kern="0" dirty="0">
                <a:solidFill>
                  <a:schemeClr val="bg1"/>
                </a:solidFill>
                <a:latin typeface="+mj-lt"/>
                <a:ea typeface="+mj-ea"/>
                <a:cs typeface="B Titr" pitchFamily="2" charset="-78"/>
              </a:rPr>
              <a:t>2-2- تعيين تيم مميزي </a:t>
            </a:r>
            <a:endParaRPr lang="en-US" kern="0" dirty="0">
              <a:solidFill>
                <a:schemeClr val="bg1"/>
              </a:solidFill>
              <a:latin typeface="+mj-lt"/>
              <a:ea typeface="+mj-ea"/>
              <a:cs typeface="B Titr" pitchFamily="2" charset="-78"/>
            </a:endParaRPr>
          </a:p>
        </p:txBody>
      </p:sp>
      <p:sp>
        <p:nvSpPr>
          <p:cNvPr id="7" name="Rectangle 3"/>
          <p:cNvSpPr txBox="1">
            <a:spLocks noChangeArrowheads="1"/>
          </p:cNvSpPr>
          <p:nvPr/>
        </p:nvSpPr>
        <p:spPr bwMode="auto">
          <a:xfrm>
            <a:off x="357188" y="3429000"/>
            <a:ext cx="7743825" cy="1238250"/>
          </a:xfrm>
          <a:prstGeom prst="rect">
            <a:avLst/>
          </a:prstGeom>
          <a:noFill/>
          <a:ln w="9525">
            <a:noFill/>
            <a:miter lim="800000"/>
            <a:headEnd/>
            <a:tailEnd/>
          </a:ln>
        </p:spPr>
        <p:txBody>
          <a:bodyPr/>
          <a:lstStyle/>
          <a:p>
            <a:pPr marL="342900" indent="-342900" algn="r" rtl="1">
              <a:spcBef>
                <a:spcPct val="20000"/>
              </a:spcBef>
              <a:buFont typeface="Wingdings" pitchFamily="2" charset="2"/>
              <a:buNone/>
              <a:defRPr/>
            </a:pPr>
            <a:r>
              <a:rPr lang="ar-SA" kern="0" dirty="0">
                <a:solidFill>
                  <a:schemeClr val="bg1"/>
                </a:solidFill>
                <a:latin typeface="+mn-lt"/>
                <a:cs typeface="B Mitra" pitchFamily="2" charset="-78"/>
              </a:rPr>
              <a:t>تعيين هر يك از مميزان به وسيله سر مميز / رهبر تيم و با مشورت ساير اعضاي تيم مميزي انجام مي‌گيرد.</a:t>
            </a:r>
            <a:endParaRPr lang="en-US" kern="0" dirty="0">
              <a:solidFill>
                <a:schemeClr val="bg1"/>
              </a:solidFill>
              <a:latin typeface="+mn-lt"/>
              <a:cs typeface="B Mitra" pitchFamily="2" charset="-78"/>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1000100" y="1000108"/>
            <a:ext cx="7786742" cy="5072098"/>
          </a:xfrm>
          <a:prstGeom prst="rect">
            <a:avLst/>
          </a:prstGeom>
        </p:spPr>
        <p:txBody>
          <a:bodyPr vert="horz" lIns="91440" tIns="45720" rIns="91440" bIns="45720" rtlCol="0">
            <a:normAutofit fontScale="92500" lnSpcReduction="10000"/>
          </a:bodyPr>
          <a:lstStyle/>
          <a:p>
            <a:pPr marL="261938" marR="0" lvl="0" indent="-261938"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27000</a:t>
            </a:r>
            <a:r>
              <a:rPr kumimoji="0" lang="fa-IR"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t>
            </a: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Fundamental and </a:t>
            </a:r>
            <a:r>
              <a:rPr lang="en-US" b="1" dirty="0" smtClean="0">
                <a:latin typeface="Times New Roman" pitchFamily="18" charset="0"/>
                <a:cs typeface="Times New Roman" pitchFamily="18" charset="0"/>
              </a:rPr>
              <a:t>V</a:t>
            </a:r>
            <a:r>
              <a:rPr kumimoji="0" lang="en-US" sz="1800" b="1" i="0"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ocabulary</a:t>
            </a:r>
            <a:endPar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27001     Information Security Management Requirements</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27002     Code of Practice</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27003     Implementation Guidance</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27004     Information security management measurements</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27005     Information security risk management</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27006     Requirements for certification bodies</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27007     Guidelines for Information security management systems auditing</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27011     Information security management guidelines for telecommunications</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27031     Business Continuity</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27032     Guidelines for cyber security</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27033     IT network security</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27034     Guidelines for application security</a:t>
            </a:r>
            <a:endParaRPr kumimoji="0" lang="fa-IR"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65113" lvl="0" indent="-265113" algn="l" rtl="0">
              <a:spcBef>
                <a:spcPct val="20000"/>
              </a:spcBef>
              <a:buFont typeface="Arial" pitchFamily="34" charset="0"/>
              <a:buChar char="•"/>
              <a:defRPr/>
            </a:pPr>
            <a:r>
              <a:rPr lang="en-US" b="1" dirty="0" smtClean="0">
                <a:latin typeface="Times New Roman" pitchFamily="18" charset="0"/>
                <a:cs typeface="Times New Roman" pitchFamily="18" charset="0"/>
              </a:rPr>
              <a:t>ISO/IEC 27035     ISIRT Information Security Incident Response Team</a:t>
            </a:r>
            <a:endPar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ISO/IEC 27799     Security Management in Health</a:t>
            </a:r>
          </a:p>
          <a:p>
            <a:pPr marL="265113" marR="0" lvl="0" indent="-26511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Up to ISO 27059  Reserved for</a:t>
            </a:r>
            <a:r>
              <a:rPr kumimoji="0" lang="en-US" sz="1800" b="1"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a:t>
            </a:r>
            <a:r>
              <a:rPr kumimoji="0" lang="en-US" sz="1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future standards</a:t>
            </a: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5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5" name="Rectangle 4"/>
          <p:cNvSpPr/>
          <p:nvPr/>
        </p:nvSpPr>
        <p:spPr>
          <a:xfrm>
            <a:off x="4716016" y="476888"/>
            <a:ext cx="2919389"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خانواده</a:t>
            </a:r>
            <a:r>
              <a:rPr lang="fa-IR" sz="2800" b="1" dirty="0" smtClean="0">
                <a:solidFill>
                  <a:prstClr val="black"/>
                </a:solidFill>
                <a:cs typeface="B Titr" pitchFamily="2" charset="-78"/>
              </a:rPr>
              <a:t> </a:t>
            </a:r>
            <a:r>
              <a:rPr lang="en-US" sz="2800" b="1" dirty="0" smtClean="0">
                <a:solidFill>
                  <a:prstClr val="black"/>
                </a:solidFill>
                <a:latin typeface="Times New Roman" pitchFamily="18" charset="0"/>
                <a:cs typeface="Times New Roman" pitchFamily="18" charset="0"/>
              </a:rPr>
              <a:t>ISO 27000</a:t>
            </a:r>
            <a:endParaRPr lang="fa-IR" sz="2800" b="1" dirty="0">
              <a:solidFill>
                <a:prstClr val="black"/>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988942" y="507316"/>
            <a:ext cx="5743575" cy="533400"/>
          </a:xfrm>
        </p:spPr>
        <p:txBody>
          <a:bodyPr/>
          <a:lstStyle/>
          <a:p>
            <a:pPr algn="r" rtl="1" eaLnBrk="1" fontAlgn="auto" hangingPunct="1">
              <a:spcAft>
                <a:spcPts val="0"/>
              </a:spcAft>
              <a:defRPr/>
            </a:pPr>
            <a:r>
              <a:rPr lang="ar-SA" sz="2800" dirty="0" smtClean="0">
                <a:solidFill>
                  <a:schemeClr val="bg1"/>
                </a:solidFill>
                <a:cs typeface="B Titr" pitchFamily="2" charset="-78"/>
              </a:rPr>
              <a:t>2-3- انجام مستندسازي‌ها</a:t>
            </a:r>
            <a:endParaRPr lang="en-US" sz="2800" dirty="0" smtClean="0">
              <a:solidFill>
                <a:schemeClr val="bg1"/>
              </a:solidFill>
              <a:cs typeface="B Titr" pitchFamily="2" charset="-78"/>
            </a:endParaRPr>
          </a:p>
        </p:txBody>
      </p:sp>
      <p:sp>
        <p:nvSpPr>
          <p:cNvPr id="83971" name="Rectangle 3"/>
          <p:cNvSpPr>
            <a:spLocks noGrp="1" noChangeArrowheads="1"/>
          </p:cNvSpPr>
          <p:nvPr>
            <p:ph idx="1"/>
          </p:nvPr>
        </p:nvSpPr>
        <p:spPr>
          <a:xfrm>
            <a:off x="642938" y="2143125"/>
            <a:ext cx="7673975" cy="3281363"/>
          </a:xfrm>
        </p:spPr>
        <p:txBody>
          <a:bodyPr/>
          <a:lstStyle/>
          <a:p>
            <a:pPr algn="r" rtl="1" eaLnBrk="1" hangingPunct="1">
              <a:buFontTx/>
              <a:buNone/>
            </a:pPr>
            <a:r>
              <a:rPr lang="ar-SA" dirty="0" smtClean="0">
                <a:solidFill>
                  <a:schemeClr val="bg1"/>
                </a:solidFill>
                <a:cs typeface="B Mitra" pitchFamily="2" charset="-78"/>
              </a:rPr>
              <a:t>براي تسهيل مميزي و جهت مستندسازي و گزارش نتايج انجام مي‌گيرد</a:t>
            </a:r>
            <a:r>
              <a:rPr lang="en-US" dirty="0" smtClean="0">
                <a:solidFill>
                  <a:schemeClr val="bg1"/>
                </a:solidFill>
                <a:cs typeface="B Mitra" pitchFamily="2" charset="-78"/>
              </a:rPr>
              <a:t> </a:t>
            </a:r>
            <a:r>
              <a:rPr lang="fa-IR" dirty="0" smtClean="0">
                <a:solidFill>
                  <a:schemeClr val="bg1"/>
                </a:solidFill>
                <a:cs typeface="B Mitra" pitchFamily="2" charset="-78"/>
              </a:rPr>
              <a:t> و </a:t>
            </a:r>
            <a:r>
              <a:rPr lang="ar-SA" dirty="0" smtClean="0">
                <a:solidFill>
                  <a:schemeClr val="bg1"/>
                </a:solidFill>
                <a:cs typeface="B Mitra" pitchFamily="2" charset="-78"/>
              </a:rPr>
              <a:t>شامل موارد ذيل مي‌باشد:</a:t>
            </a:r>
          </a:p>
          <a:p>
            <a:pPr algn="r" rtl="1" eaLnBrk="1" hangingPunct="1"/>
            <a:r>
              <a:rPr lang="ar-SA" dirty="0" smtClean="0">
                <a:solidFill>
                  <a:schemeClr val="bg1"/>
                </a:solidFill>
                <a:cs typeface="B Mitra" pitchFamily="2" charset="-78"/>
              </a:rPr>
              <a:t>فرم‌هايي براي گزارش مشاهدات </a:t>
            </a:r>
          </a:p>
          <a:p>
            <a:pPr algn="r" rtl="1" eaLnBrk="1" hangingPunct="1"/>
            <a:r>
              <a:rPr lang="ar-SA" dirty="0" smtClean="0">
                <a:solidFill>
                  <a:schemeClr val="bg1"/>
                </a:solidFill>
                <a:cs typeface="B Mitra" pitchFamily="2" charset="-78"/>
              </a:rPr>
              <a:t>فرم‌هايي براي پشتيباني از مستندسازي</a:t>
            </a:r>
            <a:r>
              <a:rPr lang="fa-IR" dirty="0" smtClean="0">
                <a:solidFill>
                  <a:schemeClr val="bg1"/>
                </a:solidFill>
                <a:cs typeface="B Mitra" pitchFamily="2" charset="-78"/>
              </a:rPr>
              <a:t> </a:t>
            </a:r>
            <a:r>
              <a:rPr lang="ar-SA" dirty="0" smtClean="0">
                <a:solidFill>
                  <a:schemeClr val="bg1"/>
                </a:solidFill>
                <a:cs typeface="B Mitra" pitchFamily="2" charset="-78"/>
              </a:rPr>
              <a:t>شواهد</a:t>
            </a:r>
          </a:p>
          <a:p>
            <a:pPr algn="r" rtl="1" eaLnBrk="1" hangingPunct="1"/>
            <a:r>
              <a:rPr lang="ar-SA" dirty="0" smtClean="0">
                <a:solidFill>
                  <a:schemeClr val="bg1"/>
                </a:solidFill>
                <a:cs typeface="B Mitra" pitchFamily="2" charset="-78"/>
              </a:rPr>
              <a:t>چك ليست‌ها به عنوان ابزار كليدي براي قادر ساختن مميز در اشاره به الزامات مشخص در مورد فرآيند مورد مميزي بكار مي‌روند.</a:t>
            </a:r>
            <a:endParaRPr lang="en-US" dirty="0" smtClean="0">
              <a:solidFill>
                <a:schemeClr val="bg1"/>
              </a:solidFill>
              <a:cs typeface="B Mitra" pitchFamily="2" charset="-78"/>
            </a:endParaRPr>
          </a:p>
        </p:txBody>
      </p:sp>
      <p:sp>
        <p:nvSpPr>
          <p:cNvPr id="8397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11D3629E-3F20-49D6-9954-5650076E8FD9}" type="slidenum">
              <a:rPr lang="ar-SA" smtClean="0"/>
              <a:pPr/>
              <a:t>180</a:t>
            </a:fld>
            <a:endParaRPr lang="en-US" smtClean="0"/>
          </a:p>
        </p:txBody>
      </p:sp>
    </p:spTree>
  </p:cSld>
  <p:clrMapOvr>
    <a:masterClrMapping/>
  </p:clrMapOvr>
  <p:transition>
    <p:fade thruBlk="1"/>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1187450" y="533400"/>
            <a:ext cx="6769100" cy="1219200"/>
          </a:xfrm>
        </p:spPr>
        <p:txBody>
          <a:bodyPr/>
          <a:lstStyle/>
          <a:p>
            <a:pPr algn="r" rtl="1" eaLnBrk="1" fontAlgn="auto" hangingPunct="1">
              <a:spcAft>
                <a:spcPts val="0"/>
              </a:spcAft>
              <a:defRPr/>
            </a:pPr>
            <a:r>
              <a:rPr lang="fa-IR" b="1" dirty="0" smtClean="0">
                <a:solidFill>
                  <a:srgbClr val="FF0000"/>
                </a:solidFill>
                <a:latin typeface="Times New Roman" pitchFamily="18" charset="0"/>
                <a:cs typeface="B Mitra" pitchFamily="2" charset="-78"/>
              </a:rPr>
              <a:t>     کارگاه دوم</a:t>
            </a:r>
            <a:endParaRPr lang="en-GB" dirty="0" smtClean="0"/>
          </a:p>
        </p:txBody>
      </p:sp>
      <p:sp>
        <p:nvSpPr>
          <p:cNvPr id="84995"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ED39D463-2F03-4764-83AD-46657D4B9F76}" type="slidenum">
              <a:rPr lang="fa-IR" smtClean="0"/>
              <a:pPr/>
              <a:t>181</a:t>
            </a:fld>
            <a:endParaRPr lang="en-US" smtClean="0"/>
          </a:p>
        </p:txBody>
      </p:sp>
      <p:pic>
        <p:nvPicPr>
          <p:cNvPr id="84996" name="Picture 6" descr="team working.JPG"/>
          <p:cNvPicPr>
            <a:picLocks noChangeAspect="1"/>
          </p:cNvPicPr>
          <p:nvPr/>
        </p:nvPicPr>
        <p:blipFill>
          <a:blip r:embed="rId2" cstate="print"/>
          <a:srcRect/>
          <a:stretch>
            <a:fillRect/>
          </a:stretch>
        </p:blipFill>
        <p:spPr bwMode="auto">
          <a:xfrm>
            <a:off x="539750" y="1785938"/>
            <a:ext cx="7416800" cy="4400550"/>
          </a:xfrm>
          <a:prstGeom prst="rect">
            <a:avLst/>
          </a:prstGeom>
          <a:noFill/>
          <a:ln w="9525">
            <a:noFill/>
            <a:miter lim="800000"/>
            <a:headEnd/>
            <a:tailEnd/>
          </a:ln>
        </p:spPr>
      </p:pic>
      <p:pic>
        <p:nvPicPr>
          <p:cNvPr id="84997" name="Content Placeholder 4" descr="iStock_000004083857XSmall.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1835150" y="298450"/>
            <a:ext cx="2547938" cy="1690688"/>
          </a:xfrm>
          <a:prstGeom prst="rect">
            <a:avLst/>
          </a:prstGeom>
          <a:noFill/>
          <a:ln w="9525">
            <a:noFill/>
            <a:miter lim="800000"/>
            <a:headEnd/>
            <a:tailEnd/>
          </a:ln>
        </p:spPr>
      </p:pic>
    </p:spTree>
  </p:cSld>
  <p:clrMapOvr>
    <a:masterClrMapping/>
  </p:clrMapOvr>
  <p:transition>
    <p:fade thruBlk="1"/>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4301380" y="357188"/>
            <a:ext cx="3387725" cy="533400"/>
          </a:xfrm>
          <a:prstGeom prst="rect">
            <a:avLst/>
          </a:prstGeom>
          <a:noFill/>
          <a:ln w="9525">
            <a:noFill/>
            <a:miter lim="800000"/>
            <a:headEnd/>
            <a:tailEnd/>
          </a:ln>
        </p:spPr>
        <p:txBody>
          <a:bodyPr anchor="ctr"/>
          <a:lstStyle/>
          <a:p>
            <a:pPr algn="r" rtl="1">
              <a:defRPr/>
            </a:pPr>
            <a:r>
              <a:rPr lang="ar-SA" kern="0" dirty="0">
                <a:solidFill>
                  <a:schemeClr val="bg1"/>
                </a:solidFill>
                <a:latin typeface="+mj-lt"/>
                <a:ea typeface="+mj-ea"/>
                <a:cs typeface="B Titr" pitchFamily="2" charset="-78"/>
              </a:rPr>
              <a:t>چك ليست</a:t>
            </a:r>
            <a:endParaRPr lang="en-US" kern="0" dirty="0">
              <a:solidFill>
                <a:schemeClr val="bg1"/>
              </a:solidFill>
              <a:latin typeface="+mj-lt"/>
              <a:ea typeface="+mj-ea"/>
              <a:cs typeface="B Titr" pitchFamily="2" charset="-78"/>
            </a:endParaRPr>
          </a:p>
        </p:txBody>
      </p:sp>
      <p:sp>
        <p:nvSpPr>
          <p:cNvPr id="9" name="Rectangle 3"/>
          <p:cNvSpPr txBox="1">
            <a:spLocks noChangeArrowheads="1"/>
          </p:cNvSpPr>
          <p:nvPr/>
        </p:nvSpPr>
        <p:spPr bwMode="auto">
          <a:xfrm>
            <a:off x="-323008" y="857250"/>
            <a:ext cx="8012113" cy="5786438"/>
          </a:xfrm>
          <a:prstGeom prst="rect">
            <a:avLst/>
          </a:prstGeom>
          <a:noFill/>
          <a:ln w="9525">
            <a:noFill/>
            <a:miter lim="800000"/>
            <a:headEnd/>
            <a:tailEnd/>
          </a:ln>
        </p:spPr>
        <p:txBody>
          <a:bodyPr/>
          <a:lstStyle/>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استفاده توسط مميز براي كمك به حافظه </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اطمينان از اينكه كليه عناصر پوشش داده شوند.</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استفاده براي اشاره به هر سؤال كه مرتبط با عناصر استاندارد مي‌باشد.</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يك كمك قابل ارزيابي در هنگام نوشتن گزارش مميزي مي‌باشد.</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اجراي مميزي را تسهيل مي‌كند.</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بين مميزان ايجاد يكنواختي مي‌كند.</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يك روش نظام‌مند براي جمع‌آوري شواهد عيني مميزي فراهم مي‌آورد.</a:t>
            </a:r>
          </a:p>
          <a:p>
            <a:pPr marL="457200" indent="-457200" algn="r" rtl="1">
              <a:lnSpc>
                <a:spcPct val="150000"/>
              </a:lnSpc>
              <a:spcBef>
                <a:spcPct val="20000"/>
              </a:spcBef>
              <a:buFont typeface="Wingdings" pitchFamily="2" charset="2"/>
              <a:buChar char="ü"/>
              <a:defRPr/>
            </a:pPr>
            <a:r>
              <a:rPr lang="ar-SA" kern="0" dirty="0">
                <a:solidFill>
                  <a:schemeClr val="bg1"/>
                </a:solidFill>
                <a:latin typeface="+mn-lt"/>
                <a:cs typeface="B Mitra" pitchFamily="2" charset="-78"/>
              </a:rPr>
              <a:t>امكان ثبت مشاهدات و شواهد عيني را روبروي هر سؤال فراهم مي‌كند.</a:t>
            </a:r>
            <a:endParaRPr lang="en-US" kern="0" dirty="0">
              <a:solidFill>
                <a:schemeClr val="bg1"/>
              </a:solidFill>
              <a:latin typeface="+mn-lt"/>
              <a:cs typeface="B Mitra" pitchFamily="2" charset="-78"/>
            </a:endParaRPr>
          </a:p>
        </p:txBody>
      </p:sp>
      <p:sp>
        <p:nvSpPr>
          <p:cNvPr id="86020" name="Slide Number Placeholder 3"/>
          <p:cNvSpPr>
            <a:spLocks noGrp="1"/>
          </p:cNvSpPr>
          <p:nvPr>
            <p:ph type="sldNum" sz="quarter" idx="10"/>
          </p:nvPr>
        </p:nvSpPr>
        <p:spPr bwMode="auto">
          <a:xfrm>
            <a:off x="7296992" y="6356350"/>
            <a:ext cx="762000" cy="365125"/>
          </a:xfrm>
          <a:noFill/>
          <a:ln>
            <a:round/>
            <a:headEnd/>
            <a:tailEnd/>
          </a:ln>
        </p:spPr>
        <p:txBody>
          <a:bodyPr wrap="square" numCol="1" anchorCtr="0" compatLnSpc="1">
            <a:prstTxWarp prst="textNoShape">
              <a:avLst/>
            </a:prstTxWarp>
          </a:bodyPr>
          <a:lstStyle/>
          <a:p>
            <a:fld id="{BCAA59F7-1DA0-427F-8FBB-9B078FA8319D}" type="slidenum">
              <a:rPr lang="ar-SA" smtClean="0">
                <a:solidFill>
                  <a:schemeClr val="bg1"/>
                </a:solidFill>
              </a:rPr>
              <a:pPr/>
              <a:t>182</a:t>
            </a:fld>
            <a:endParaRPr lang="en-US" smtClean="0">
              <a:solidFill>
                <a:schemeClr val="bg1"/>
              </a:solidFill>
            </a:endParaRPr>
          </a:p>
        </p:txBody>
      </p:sp>
    </p:spTree>
  </p:cSld>
  <p:clrMapOvr>
    <a:masterClrMapping/>
  </p:clrMapOvr>
  <p:transition>
    <p:fade thruBlk="1"/>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1514475" y="533400"/>
            <a:ext cx="6153150" cy="1219200"/>
          </a:xfrm>
        </p:spPr>
        <p:txBody>
          <a:bodyPr/>
          <a:lstStyle/>
          <a:p>
            <a:pPr algn="r" rtl="1" eaLnBrk="1" fontAlgn="auto" hangingPunct="1">
              <a:spcAft>
                <a:spcPts val="0"/>
              </a:spcAft>
              <a:defRPr/>
            </a:pPr>
            <a:r>
              <a:rPr lang="fa-IR" b="1" dirty="0" smtClean="0">
                <a:solidFill>
                  <a:srgbClr val="FF0000"/>
                </a:solidFill>
                <a:latin typeface="Times New Roman" pitchFamily="18" charset="0"/>
                <a:cs typeface="B Mitra" pitchFamily="2" charset="-78"/>
              </a:rPr>
              <a:t>کارگاه سوم</a:t>
            </a:r>
            <a:endParaRPr lang="en-GB" dirty="0" smtClean="0"/>
          </a:p>
        </p:txBody>
      </p:sp>
      <p:sp>
        <p:nvSpPr>
          <p:cNvPr id="87043"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D2A17704-1F46-438C-80F8-1E2CC1258C1F}" type="slidenum">
              <a:rPr lang="fa-IR" smtClean="0"/>
              <a:pPr/>
              <a:t>183</a:t>
            </a:fld>
            <a:endParaRPr lang="en-US" smtClean="0"/>
          </a:p>
        </p:txBody>
      </p:sp>
      <p:pic>
        <p:nvPicPr>
          <p:cNvPr id="87044" name="Picture 6" descr="team working.JPG"/>
          <p:cNvPicPr>
            <a:picLocks noChangeAspect="1"/>
          </p:cNvPicPr>
          <p:nvPr/>
        </p:nvPicPr>
        <p:blipFill>
          <a:blip r:embed="rId2" cstate="print"/>
          <a:srcRect/>
          <a:stretch>
            <a:fillRect/>
          </a:stretch>
        </p:blipFill>
        <p:spPr bwMode="auto">
          <a:xfrm>
            <a:off x="785813" y="1785938"/>
            <a:ext cx="7620000" cy="4400550"/>
          </a:xfrm>
          <a:prstGeom prst="rect">
            <a:avLst/>
          </a:prstGeom>
          <a:noFill/>
          <a:ln w="9525">
            <a:noFill/>
            <a:miter lim="800000"/>
            <a:headEnd/>
            <a:tailEnd/>
          </a:ln>
        </p:spPr>
      </p:pic>
      <p:pic>
        <p:nvPicPr>
          <p:cNvPr id="87045" name="Content Placeholder 4" descr="iStock_000004083857XSmall.jpg"/>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1619250" y="188913"/>
            <a:ext cx="2547938" cy="1690687"/>
          </a:xfrm>
          <a:prstGeom prst="rect">
            <a:avLst/>
          </a:prstGeom>
          <a:noFill/>
          <a:ln w="9525">
            <a:noFill/>
            <a:miter lim="800000"/>
            <a:headEnd/>
            <a:tailEnd/>
          </a:ln>
        </p:spPr>
      </p:pic>
    </p:spTree>
  </p:cSld>
  <p:clrMapOvr>
    <a:masterClrMapping/>
  </p:clrMapOvr>
  <p:transition>
    <p:fade thruBlk="1"/>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500563" y="1357313"/>
            <a:ext cx="3671887" cy="533400"/>
          </a:xfrm>
        </p:spPr>
        <p:txBody>
          <a:bodyPr>
            <a:normAutofit/>
          </a:bodyPr>
          <a:lstStyle/>
          <a:p>
            <a:pPr algn="r" rtl="1" eaLnBrk="1" fontAlgn="auto" hangingPunct="1">
              <a:spcAft>
                <a:spcPts val="0"/>
              </a:spcAft>
              <a:defRPr/>
            </a:pPr>
            <a:r>
              <a:rPr lang="ar-SA" sz="2000" dirty="0" smtClean="0">
                <a:solidFill>
                  <a:schemeClr val="bg1"/>
                </a:solidFill>
                <a:cs typeface="B Titr" pitchFamily="2" charset="-78"/>
              </a:rPr>
              <a:t>3-1- جلسه افتتاحيه</a:t>
            </a:r>
            <a:endParaRPr lang="en-US" sz="2000" dirty="0" smtClean="0">
              <a:solidFill>
                <a:schemeClr val="bg1"/>
              </a:solidFill>
              <a:cs typeface="B Titr" pitchFamily="2" charset="-78"/>
            </a:endParaRPr>
          </a:p>
        </p:txBody>
      </p:sp>
      <p:sp>
        <p:nvSpPr>
          <p:cNvPr id="90115" name="Rectangle 3"/>
          <p:cNvSpPr>
            <a:spLocks noGrp="1" noChangeArrowheads="1"/>
          </p:cNvSpPr>
          <p:nvPr>
            <p:ph idx="1"/>
          </p:nvPr>
        </p:nvSpPr>
        <p:spPr>
          <a:xfrm>
            <a:off x="4643438" y="2371725"/>
            <a:ext cx="3241675" cy="3986213"/>
          </a:xfrm>
        </p:spPr>
        <p:txBody>
          <a:bodyPr/>
          <a:lstStyle/>
          <a:p>
            <a:pPr marL="114300" indent="0" algn="r" rtl="1" eaLnBrk="1" hangingPunct="1">
              <a:lnSpc>
                <a:spcPct val="80000"/>
              </a:lnSpc>
              <a:buFont typeface="Arial" pitchFamily="34" charset="0"/>
              <a:buNone/>
              <a:defRPr/>
            </a:pPr>
            <a:r>
              <a:rPr lang="ar-SA" u="sng" dirty="0" smtClean="0">
                <a:solidFill>
                  <a:schemeClr val="bg1"/>
                </a:solidFill>
                <a:cs typeface="B Mitra" pitchFamily="2" charset="-78"/>
              </a:rPr>
              <a:t>اهداف جلسه افتتاحيه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معرفي اعضاي تيم مميزي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مرور محدوده و اهداف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بحث درباره روشهاي مميزي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تصديق منابع و تسهيلات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تصديق زمان و تاريخ جلسه اختتاميه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شفاف‌سازي جزئيات مبهم </a:t>
            </a:r>
          </a:p>
          <a:p>
            <a:pPr algn="r" rtl="1" eaLnBrk="1" hangingPunct="1">
              <a:lnSpc>
                <a:spcPct val="80000"/>
              </a:lnSpc>
              <a:buFont typeface="Wingdings" pitchFamily="2" charset="2"/>
              <a:buChar char="ü"/>
              <a:defRPr/>
            </a:pPr>
            <a:r>
              <a:rPr lang="ar-SA" dirty="0" smtClean="0">
                <a:solidFill>
                  <a:schemeClr val="bg1"/>
                </a:solidFill>
                <a:cs typeface="B Mitra" pitchFamily="2" charset="-78"/>
              </a:rPr>
              <a:t>برقراري ارتباط بين افراد </a:t>
            </a:r>
          </a:p>
        </p:txBody>
      </p:sp>
      <p:sp>
        <p:nvSpPr>
          <p:cNvPr id="88070"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791A2804-3D8C-4FCF-9BE7-096A0B090395}" type="slidenum">
              <a:rPr lang="ar-SA" smtClean="0"/>
              <a:pPr/>
              <a:t>184</a:t>
            </a:fld>
            <a:endParaRPr lang="en-US" smtClean="0"/>
          </a:p>
        </p:txBody>
      </p:sp>
      <p:sp>
        <p:nvSpPr>
          <p:cNvPr id="6" name="Rectangle 3"/>
          <p:cNvSpPr txBox="1">
            <a:spLocks noChangeArrowheads="1"/>
          </p:cNvSpPr>
          <p:nvPr/>
        </p:nvSpPr>
        <p:spPr bwMode="auto">
          <a:xfrm>
            <a:off x="539750" y="2286000"/>
            <a:ext cx="3168650" cy="3857625"/>
          </a:xfrm>
          <a:prstGeom prst="rect">
            <a:avLst/>
          </a:prstGeom>
          <a:noFill/>
          <a:ln w="9525">
            <a:noFill/>
            <a:miter lim="800000"/>
            <a:headEnd/>
            <a:tailEnd/>
          </a:ln>
        </p:spPr>
        <p:txBody>
          <a:bodyPr/>
          <a:lstStyle/>
          <a:p>
            <a:pPr marL="342900" indent="-342900" algn="r" rtl="1">
              <a:spcBef>
                <a:spcPct val="20000"/>
              </a:spcBef>
              <a:buFont typeface="Wingdings" pitchFamily="2" charset="2"/>
              <a:buNone/>
              <a:defRPr/>
            </a:pPr>
            <a:r>
              <a:rPr lang="ar-SA" sz="2400" u="sng" kern="0" dirty="0">
                <a:solidFill>
                  <a:schemeClr val="bg1"/>
                </a:solidFill>
                <a:latin typeface="+mn-lt"/>
                <a:cs typeface="B Mitra" pitchFamily="2" charset="-78"/>
              </a:rPr>
              <a:t>افراد شركت‌كننده:</a:t>
            </a:r>
          </a:p>
          <a:p>
            <a:pPr marL="342900" indent="-342900" algn="r" rtl="1">
              <a:spcBef>
                <a:spcPct val="20000"/>
              </a:spcBef>
              <a:buFont typeface="Wingdings" pitchFamily="2" charset="2"/>
              <a:buChar char="ü"/>
              <a:defRPr/>
            </a:pPr>
            <a:r>
              <a:rPr lang="ar-SA" sz="2400" kern="0" dirty="0">
                <a:solidFill>
                  <a:schemeClr val="bg1"/>
                </a:solidFill>
                <a:latin typeface="+mn-lt"/>
                <a:cs typeface="B Mitra" pitchFamily="2" charset="-78"/>
              </a:rPr>
              <a:t>كليه مديران مرتبط با سيستم‌</a:t>
            </a:r>
            <a:r>
              <a:rPr lang="fa-IR" sz="2400" kern="0" dirty="0">
                <a:solidFill>
                  <a:schemeClr val="bg1"/>
                </a:solidFill>
                <a:latin typeface="+mn-lt"/>
                <a:cs typeface="B Mitra" pitchFamily="2" charset="-78"/>
              </a:rPr>
              <a:t> امنیت اطلاعات</a:t>
            </a:r>
            <a:endParaRPr lang="ar-SA" sz="2400" kern="0" dirty="0">
              <a:solidFill>
                <a:schemeClr val="bg1"/>
              </a:solidFill>
              <a:latin typeface="+mn-lt"/>
              <a:cs typeface="B Mitra" pitchFamily="2" charset="-78"/>
            </a:endParaRPr>
          </a:p>
          <a:p>
            <a:pPr marL="342900" indent="-342900" algn="r" rtl="1">
              <a:spcBef>
                <a:spcPct val="20000"/>
              </a:spcBef>
              <a:buFont typeface="Wingdings" pitchFamily="2" charset="2"/>
              <a:buChar char="ü"/>
              <a:defRPr/>
            </a:pPr>
            <a:r>
              <a:rPr lang="ar-SA" sz="2400" kern="0" dirty="0">
                <a:solidFill>
                  <a:schemeClr val="bg1"/>
                </a:solidFill>
                <a:latin typeface="+mn-lt"/>
                <a:cs typeface="B Mitra" pitchFamily="2" charset="-78"/>
              </a:rPr>
              <a:t>افرادي كه مميزي مي‌شوند.</a:t>
            </a:r>
          </a:p>
          <a:p>
            <a:pPr marL="342900" indent="-342900" algn="r" rtl="1">
              <a:spcBef>
                <a:spcPct val="20000"/>
              </a:spcBef>
              <a:buFont typeface="Wingdings" pitchFamily="2" charset="2"/>
              <a:buChar char="ü"/>
              <a:defRPr/>
            </a:pPr>
            <a:r>
              <a:rPr lang="ar-SA" sz="2400" kern="0" dirty="0">
                <a:solidFill>
                  <a:schemeClr val="bg1"/>
                </a:solidFill>
                <a:latin typeface="+mn-lt"/>
                <a:cs typeface="B Mitra" pitchFamily="2" charset="-78"/>
              </a:rPr>
              <a:t>راهنما هاي مميزي </a:t>
            </a:r>
          </a:p>
          <a:p>
            <a:pPr marL="342900" indent="-342900" algn="r" rtl="1">
              <a:spcBef>
                <a:spcPct val="20000"/>
              </a:spcBef>
              <a:buFont typeface="Wingdings" pitchFamily="2" charset="2"/>
              <a:buChar char="ü"/>
              <a:defRPr/>
            </a:pPr>
            <a:r>
              <a:rPr lang="ar-SA" sz="2400" kern="0" dirty="0">
                <a:solidFill>
                  <a:schemeClr val="bg1"/>
                </a:solidFill>
                <a:latin typeface="+mn-lt"/>
                <a:cs typeface="B Mitra" pitchFamily="2" charset="-78"/>
              </a:rPr>
              <a:t>تيم مميزي </a:t>
            </a:r>
          </a:p>
          <a:p>
            <a:pPr marL="342900" indent="-342900" algn="r" rtl="1">
              <a:spcBef>
                <a:spcPct val="20000"/>
              </a:spcBef>
              <a:buFont typeface="Wingdings" pitchFamily="2" charset="2"/>
              <a:buChar char="ü"/>
              <a:defRPr/>
            </a:pPr>
            <a:r>
              <a:rPr lang="ar-SA" sz="2400" kern="0" dirty="0">
                <a:solidFill>
                  <a:schemeClr val="bg1"/>
                </a:solidFill>
                <a:latin typeface="+mn-lt"/>
                <a:cs typeface="B Mitra" pitchFamily="2" charset="-78"/>
              </a:rPr>
              <a:t>سر مميز (رئيس جلسه)</a:t>
            </a:r>
            <a:endParaRPr lang="en-US" sz="2400" kern="0" dirty="0">
              <a:solidFill>
                <a:schemeClr val="bg1"/>
              </a:solidFill>
              <a:latin typeface="+mn-lt"/>
              <a:cs typeface="B Mitra" pitchFamily="2" charset="-78"/>
            </a:endParaRPr>
          </a:p>
        </p:txBody>
      </p:sp>
      <p:sp>
        <p:nvSpPr>
          <p:cNvPr id="88069" name="Rectangle 4"/>
          <p:cNvSpPr>
            <a:spLocks noChangeArrowheads="1"/>
          </p:cNvSpPr>
          <p:nvPr/>
        </p:nvSpPr>
        <p:spPr bwMode="auto">
          <a:xfrm>
            <a:off x="4788024" y="548680"/>
            <a:ext cx="2592388" cy="523220"/>
          </a:xfrm>
          <a:prstGeom prst="rect">
            <a:avLst/>
          </a:prstGeom>
          <a:noFill/>
          <a:ln w="9525">
            <a:noFill/>
            <a:miter lim="800000"/>
            <a:headEnd/>
            <a:tailEnd/>
          </a:ln>
        </p:spPr>
        <p:txBody>
          <a:bodyPr>
            <a:spAutoFit/>
          </a:bodyPr>
          <a:lstStyle/>
          <a:p>
            <a:r>
              <a:rPr lang="ar-SA" dirty="0">
                <a:solidFill>
                  <a:schemeClr val="bg1"/>
                </a:solidFill>
                <a:cs typeface="B Titr" pitchFamily="2" charset="-78"/>
              </a:rPr>
              <a:t>3- </a:t>
            </a:r>
            <a:r>
              <a:rPr lang="ar-SA" sz="2800" dirty="0" smtClean="0">
                <a:solidFill>
                  <a:schemeClr val="bg1"/>
                </a:solidFill>
                <a:latin typeface="+mj-lt"/>
                <a:ea typeface="+mj-ea"/>
                <a:cs typeface="B Titr" pitchFamily="2" charset="-78"/>
              </a:rPr>
              <a:t>اجراي</a:t>
            </a:r>
            <a:r>
              <a:rPr lang="ar-SA" dirty="0">
                <a:solidFill>
                  <a:schemeClr val="bg1"/>
                </a:solidFill>
                <a:cs typeface="B Titr" pitchFamily="2" charset="-78"/>
              </a:rPr>
              <a:t> </a:t>
            </a:r>
            <a:r>
              <a:rPr lang="ar-SA" sz="2800" dirty="0" smtClean="0">
                <a:solidFill>
                  <a:schemeClr val="bg1"/>
                </a:solidFill>
                <a:latin typeface="+mj-lt"/>
                <a:ea typeface="+mj-ea"/>
                <a:cs typeface="B Titr" pitchFamily="2" charset="-78"/>
              </a:rPr>
              <a:t>مميزي</a:t>
            </a:r>
            <a:r>
              <a:rPr lang="ar-SA" dirty="0">
                <a:solidFill>
                  <a:schemeClr val="bg1"/>
                </a:solidFill>
                <a:cs typeface="B Titr" pitchFamily="2" charset="-78"/>
              </a:rPr>
              <a:t> </a:t>
            </a:r>
            <a:endParaRPr lang="en-GB" dirty="0">
              <a:solidFill>
                <a:schemeClr val="bg1"/>
              </a:solidFill>
            </a:endParaRPr>
          </a:p>
        </p:txBody>
      </p:sp>
    </p:spTree>
  </p:cSld>
  <p:clrMapOvr>
    <a:masterClrMapping/>
  </p:clrMapOvr>
  <p:transition>
    <p:fade thruBlk="1"/>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457045" y="367638"/>
            <a:ext cx="3594100" cy="533400"/>
          </a:xfrm>
        </p:spPr>
        <p:txBody>
          <a:bodyPr/>
          <a:lstStyle/>
          <a:p>
            <a:pPr eaLnBrk="1" fontAlgn="auto" hangingPunct="1">
              <a:spcAft>
                <a:spcPts val="0"/>
              </a:spcAft>
              <a:defRPr/>
            </a:pPr>
            <a:r>
              <a:rPr lang="ar-SA" sz="2800" dirty="0" smtClean="0">
                <a:solidFill>
                  <a:schemeClr val="bg1"/>
                </a:solidFill>
                <a:cs typeface="B Titr" pitchFamily="2" charset="-78"/>
              </a:rPr>
              <a:t>3-2- جمع‌آوري شواهد</a:t>
            </a:r>
            <a:endParaRPr lang="en-US" sz="2800" dirty="0" smtClean="0">
              <a:solidFill>
                <a:schemeClr val="bg1"/>
              </a:solidFill>
              <a:cs typeface="B Titr" pitchFamily="2" charset="-78"/>
            </a:endParaRPr>
          </a:p>
        </p:txBody>
      </p:sp>
      <p:sp>
        <p:nvSpPr>
          <p:cNvPr id="89091" name="Rectangle 3"/>
          <p:cNvSpPr>
            <a:spLocks noGrp="1" noChangeArrowheads="1"/>
          </p:cNvSpPr>
          <p:nvPr>
            <p:ph idx="1"/>
          </p:nvPr>
        </p:nvSpPr>
        <p:spPr>
          <a:xfrm>
            <a:off x="5364163" y="1295400"/>
            <a:ext cx="2959100" cy="4221163"/>
          </a:xfrm>
        </p:spPr>
        <p:txBody>
          <a:bodyPr/>
          <a:lstStyle/>
          <a:p>
            <a:pPr algn="r" rtl="1" eaLnBrk="1" hangingPunct="1">
              <a:buFont typeface="Wingdings" pitchFamily="2" charset="2"/>
              <a:buNone/>
            </a:pPr>
            <a:r>
              <a:rPr lang="ar-SA" u="sng" dirty="0" smtClean="0">
                <a:solidFill>
                  <a:schemeClr val="bg1"/>
                </a:solidFill>
                <a:cs typeface="B Mitra" pitchFamily="2" charset="-78"/>
              </a:rPr>
              <a:t>روشهاي جمع‌آوري شواهد:</a:t>
            </a:r>
          </a:p>
          <a:p>
            <a:pPr algn="r" rtl="1" eaLnBrk="1" hangingPunct="1">
              <a:buFont typeface="Wingdings" pitchFamily="2" charset="2"/>
              <a:buNone/>
            </a:pPr>
            <a:r>
              <a:rPr lang="ar-SA" dirty="0" smtClean="0">
                <a:solidFill>
                  <a:schemeClr val="bg1"/>
                </a:solidFill>
                <a:cs typeface="B Mitra" pitchFamily="2" charset="-78"/>
              </a:rPr>
              <a:t> مصاحبه‌ها </a:t>
            </a:r>
          </a:p>
          <a:p>
            <a:pPr algn="r" rtl="1" eaLnBrk="1" hangingPunct="1">
              <a:buFont typeface="Wingdings" pitchFamily="2" charset="2"/>
              <a:buChar char="ü"/>
            </a:pPr>
            <a:r>
              <a:rPr lang="ar-SA" dirty="0" smtClean="0">
                <a:solidFill>
                  <a:schemeClr val="bg1"/>
                </a:solidFill>
                <a:cs typeface="B Mitra" pitchFamily="2" charset="-78"/>
              </a:rPr>
              <a:t>چك كردن مستندات / سوابق </a:t>
            </a:r>
          </a:p>
          <a:p>
            <a:pPr algn="r" rtl="1" eaLnBrk="1" hangingPunct="1">
              <a:buFont typeface="Wingdings" pitchFamily="2" charset="2"/>
              <a:buChar char="ü"/>
            </a:pPr>
            <a:r>
              <a:rPr lang="ar-SA" dirty="0" smtClean="0">
                <a:solidFill>
                  <a:schemeClr val="bg1"/>
                </a:solidFill>
                <a:cs typeface="B Mitra" pitchFamily="2" charset="-78"/>
              </a:rPr>
              <a:t>مشاهده فعاليت‌ها </a:t>
            </a:r>
            <a:endParaRPr lang="en-US" dirty="0" smtClean="0">
              <a:solidFill>
                <a:schemeClr val="bg1"/>
              </a:solidFill>
              <a:cs typeface="B Mitra" pitchFamily="2" charset="-78"/>
            </a:endParaRPr>
          </a:p>
        </p:txBody>
      </p:sp>
      <p:sp>
        <p:nvSpPr>
          <p:cNvPr id="89093"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180C1C82-080E-4EA4-8C97-24FE252A1AEA}" type="slidenum">
              <a:rPr lang="ar-SA" smtClean="0"/>
              <a:pPr/>
              <a:t>185</a:t>
            </a:fld>
            <a:endParaRPr lang="en-US" smtClean="0"/>
          </a:p>
        </p:txBody>
      </p:sp>
      <p:sp>
        <p:nvSpPr>
          <p:cNvPr id="6" name="Rectangle 3"/>
          <p:cNvSpPr txBox="1">
            <a:spLocks noChangeArrowheads="1"/>
          </p:cNvSpPr>
          <p:nvPr/>
        </p:nvSpPr>
        <p:spPr bwMode="auto">
          <a:xfrm>
            <a:off x="468313" y="1285875"/>
            <a:ext cx="3816350" cy="4221163"/>
          </a:xfrm>
          <a:prstGeom prst="rect">
            <a:avLst/>
          </a:prstGeom>
          <a:noFill/>
          <a:ln w="9525">
            <a:noFill/>
            <a:miter lim="800000"/>
            <a:headEnd/>
            <a:tailEnd/>
          </a:ln>
        </p:spPr>
        <p:txBody>
          <a:bodyPr/>
          <a:lstStyle/>
          <a:p>
            <a:pPr marL="342900" indent="-342900" algn="r" rtl="1">
              <a:spcBef>
                <a:spcPct val="20000"/>
              </a:spcBef>
              <a:buFont typeface="Wingdings" pitchFamily="2" charset="2"/>
              <a:buNone/>
              <a:defRPr/>
            </a:pPr>
            <a:r>
              <a:rPr lang="ar-SA" sz="2400" u="sng" kern="0" dirty="0">
                <a:solidFill>
                  <a:schemeClr val="bg1"/>
                </a:solidFill>
                <a:latin typeface="+mn-lt"/>
                <a:cs typeface="B Mitra" pitchFamily="2" charset="-78"/>
              </a:rPr>
              <a:t>قدم‌هاي اجراي يك مصاحبه :</a:t>
            </a:r>
          </a:p>
          <a:p>
            <a:pPr marL="457200" indent="-457200" algn="r" rtl="1">
              <a:spcBef>
                <a:spcPct val="20000"/>
              </a:spcBef>
              <a:buFont typeface="Wingdings" pitchFamily="2" charset="2"/>
              <a:buChar char="ü"/>
              <a:defRPr/>
            </a:pPr>
            <a:r>
              <a:rPr lang="ar-SA" sz="2400" kern="0" dirty="0">
                <a:solidFill>
                  <a:schemeClr val="bg1"/>
                </a:solidFill>
                <a:latin typeface="+mn-lt"/>
                <a:cs typeface="B Mitra" pitchFamily="2" charset="-78"/>
              </a:rPr>
              <a:t>طرح مصاحبه </a:t>
            </a:r>
          </a:p>
          <a:p>
            <a:pPr marL="457200" indent="-457200" algn="r" rtl="1">
              <a:spcBef>
                <a:spcPct val="20000"/>
              </a:spcBef>
              <a:buFont typeface="Wingdings" pitchFamily="2" charset="2"/>
              <a:buChar char="ü"/>
              <a:defRPr/>
            </a:pPr>
            <a:r>
              <a:rPr lang="ar-SA" sz="2400" kern="0" dirty="0">
                <a:solidFill>
                  <a:schemeClr val="bg1"/>
                </a:solidFill>
                <a:latin typeface="+mn-lt"/>
                <a:cs typeface="B Mitra" pitchFamily="2" charset="-78"/>
              </a:rPr>
              <a:t> شروع بحث </a:t>
            </a:r>
          </a:p>
          <a:p>
            <a:pPr marL="457200" indent="-457200" algn="r" rtl="1">
              <a:spcBef>
                <a:spcPct val="20000"/>
              </a:spcBef>
              <a:buFont typeface="Wingdings" pitchFamily="2" charset="2"/>
              <a:buChar char="ü"/>
              <a:defRPr/>
            </a:pPr>
            <a:r>
              <a:rPr lang="fa-IR" sz="2400" kern="0" dirty="0">
                <a:solidFill>
                  <a:schemeClr val="bg1"/>
                </a:solidFill>
                <a:latin typeface="+mn-lt"/>
                <a:cs typeface="B Mitra" pitchFamily="2" charset="-78"/>
              </a:rPr>
              <a:t> </a:t>
            </a:r>
            <a:r>
              <a:rPr lang="ar-SA" sz="2400" kern="0" dirty="0">
                <a:solidFill>
                  <a:schemeClr val="bg1"/>
                </a:solidFill>
                <a:latin typeface="+mn-lt"/>
                <a:cs typeface="B Mitra" pitchFamily="2" charset="-78"/>
              </a:rPr>
              <a:t>اجراي مصاحبه </a:t>
            </a:r>
          </a:p>
          <a:p>
            <a:pPr marL="457200" indent="-457200" algn="r" rtl="1">
              <a:spcBef>
                <a:spcPct val="20000"/>
              </a:spcBef>
              <a:buFont typeface="Wingdings" pitchFamily="2" charset="2"/>
              <a:buChar char="ü"/>
              <a:defRPr/>
            </a:pPr>
            <a:r>
              <a:rPr lang="fa-IR" sz="2400" kern="0" dirty="0">
                <a:solidFill>
                  <a:schemeClr val="bg1"/>
                </a:solidFill>
                <a:latin typeface="+mn-lt"/>
                <a:cs typeface="B Mitra" pitchFamily="2" charset="-78"/>
              </a:rPr>
              <a:t> </a:t>
            </a:r>
            <a:r>
              <a:rPr lang="ar-SA" sz="2400" kern="0" dirty="0">
                <a:solidFill>
                  <a:schemeClr val="bg1"/>
                </a:solidFill>
                <a:latin typeface="+mn-lt"/>
                <a:cs typeface="B Mitra" pitchFamily="2" charset="-78"/>
              </a:rPr>
              <a:t>اتمام مصاحبه </a:t>
            </a:r>
          </a:p>
          <a:p>
            <a:pPr marL="457200" indent="-457200" algn="r" rtl="1">
              <a:spcBef>
                <a:spcPct val="20000"/>
              </a:spcBef>
              <a:buFont typeface="Wingdings" pitchFamily="2" charset="2"/>
              <a:buChar char="ü"/>
              <a:defRPr/>
            </a:pPr>
            <a:r>
              <a:rPr lang="fa-IR" sz="2400" kern="0" dirty="0">
                <a:solidFill>
                  <a:schemeClr val="bg1"/>
                </a:solidFill>
                <a:latin typeface="+mn-lt"/>
                <a:cs typeface="B Mitra" pitchFamily="2" charset="-78"/>
              </a:rPr>
              <a:t> </a:t>
            </a:r>
            <a:r>
              <a:rPr lang="ar-SA" sz="2400" kern="0" dirty="0">
                <a:solidFill>
                  <a:schemeClr val="bg1"/>
                </a:solidFill>
                <a:latin typeface="+mn-lt"/>
                <a:cs typeface="B Mitra" pitchFamily="2" charset="-78"/>
              </a:rPr>
              <a:t>مستندسازي مصاحبه </a:t>
            </a:r>
          </a:p>
        </p:txBody>
      </p:sp>
    </p:spTree>
  </p:cSld>
  <p:clrMapOvr>
    <a:masterClrMapping/>
  </p:clrMapOvr>
  <p:transition>
    <p:fade thruBlk="1"/>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2"/>
          <p:cNvSpPr>
            <a:spLocks noGrp="1" noChangeArrowheads="1"/>
          </p:cNvSpPr>
          <p:nvPr>
            <p:ph type="title"/>
          </p:nvPr>
        </p:nvSpPr>
        <p:spPr>
          <a:xfrm>
            <a:off x="3643313" y="357188"/>
            <a:ext cx="5308600" cy="533400"/>
          </a:xfrm>
        </p:spPr>
        <p:txBody>
          <a:bodyPr/>
          <a:lstStyle/>
          <a:p>
            <a:pPr eaLnBrk="1" fontAlgn="auto" hangingPunct="1">
              <a:spcAft>
                <a:spcPts val="0"/>
              </a:spcAft>
              <a:defRPr/>
            </a:pPr>
            <a:r>
              <a:rPr lang="ar-SA" sz="2800" dirty="0" smtClean="0">
                <a:solidFill>
                  <a:schemeClr val="bg1"/>
                </a:solidFill>
                <a:cs typeface="B Titr" pitchFamily="2" charset="-78"/>
              </a:rPr>
              <a:t>3-2- جمع‌آوري شواهد</a:t>
            </a:r>
            <a:r>
              <a:rPr lang="fa-IR" sz="2800" dirty="0" smtClean="0">
                <a:solidFill>
                  <a:schemeClr val="bg1"/>
                </a:solidFill>
                <a:cs typeface="B Titr" pitchFamily="2" charset="-78"/>
              </a:rPr>
              <a:t> – ادامه </a:t>
            </a:r>
            <a:endParaRPr lang="en-US" sz="2800" dirty="0" smtClean="0">
              <a:solidFill>
                <a:schemeClr val="bg1"/>
              </a:solidFill>
              <a:cs typeface="B Titr" pitchFamily="2" charset="-78"/>
            </a:endParaRPr>
          </a:p>
        </p:txBody>
      </p:sp>
      <p:sp>
        <p:nvSpPr>
          <p:cNvPr id="90115" name="Rectangle 3"/>
          <p:cNvSpPr>
            <a:spLocks noGrp="1" noChangeArrowheads="1"/>
          </p:cNvSpPr>
          <p:nvPr>
            <p:ph idx="1"/>
          </p:nvPr>
        </p:nvSpPr>
        <p:spPr>
          <a:xfrm>
            <a:off x="6000750" y="1905000"/>
            <a:ext cx="2243138" cy="4221163"/>
          </a:xfrm>
        </p:spPr>
        <p:txBody>
          <a:bodyPr/>
          <a:lstStyle/>
          <a:p>
            <a:pPr algn="r" rtl="1" eaLnBrk="1" hangingPunct="1">
              <a:buFont typeface="Wingdings" pitchFamily="2" charset="2"/>
              <a:buNone/>
            </a:pPr>
            <a:r>
              <a:rPr lang="ar-SA" u="sng" dirty="0" smtClean="0">
                <a:solidFill>
                  <a:schemeClr val="bg1"/>
                </a:solidFill>
                <a:cs typeface="B Mitra" pitchFamily="2" charset="-78"/>
              </a:rPr>
              <a:t>طرح مصاحبه:</a:t>
            </a:r>
          </a:p>
          <a:p>
            <a:pPr algn="r" rtl="1" eaLnBrk="1" hangingPunct="1">
              <a:buFont typeface="Wingdings" pitchFamily="2" charset="2"/>
              <a:buNone/>
            </a:pPr>
            <a:endParaRPr lang="ar-SA" u="sng" dirty="0" smtClean="0">
              <a:solidFill>
                <a:schemeClr val="bg1"/>
              </a:solidFill>
              <a:cs typeface="B Mitra" pitchFamily="2" charset="-78"/>
            </a:endParaRPr>
          </a:p>
          <a:p>
            <a:pPr algn="r" rtl="1" eaLnBrk="1" hangingPunct="1">
              <a:buFont typeface="Wingdings" pitchFamily="2" charset="2"/>
              <a:buChar char="ü"/>
            </a:pPr>
            <a:r>
              <a:rPr lang="ar-SA" dirty="0" smtClean="0">
                <a:solidFill>
                  <a:schemeClr val="bg1"/>
                </a:solidFill>
                <a:cs typeface="B Mitra" pitchFamily="2" charset="-78"/>
              </a:rPr>
              <a:t>كجا و چه موقع </a:t>
            </a:r>
          </a:p>
          <a:p>
            <a:pPr algn="r" rtl="1" eaLnBrk="1" hangingPunct="1">
              <a:buFont typeface="Wingdings" pitchFamily="2" charset="2"/>
              <a:buChar char="ü"/>
            </a:pPr>
            <a:r>
              <a:rPr lang="ar-SA" dirty="0" smtClean="0">
                <a:solidFill>
                  <a:schemeClr val="bg1"/>
                </a:solidFill>
                <a:cs typeface="B Mitra" pitchFamily="2" charset="-78"/>
              </a:rPr>
              <a:t>با چه كسي </a:t>
            </a:r>
          </a:p>
          <a:p>
            <a:pPr algn="r" rtl="1" eaLnBrk="1" hangingPunct="1">
              <a:buFont typeface="Wingdings" pitchFamily="2" charset="2"/>
              <a:buChar char="ü"/>
            </a:pPr>
            <a:r>
              <a:rPr lang="ar-SA" dirty="0" smtClean="0">
                <a:solidFill>
                  <a:schemeClr val="bg1"/>
                </a:solidFill>
                <a:cs typeface="B Mitra" pitchFamily="2" charset="-78"/>
              </a:rPr>
              <a:t>چگونه </a:t>
            </a:r>
          </a:p>
          <a:p>
            <a:pPr algn="r" rtl="1" eaLnBrk="1" hangingPunct="1">
              <a:buFont typeface="Wingdings" pitchFamily="2" charset="2"/>
              <a:buChar char="ü"/>
            </a:pPr>
            <a:r>
              <a:rPr lang="ar-SA" dirty="0" smtClean="0">
                <a:solidFill>
                  <a:schemeClr val="bg1"/>
                </a:solidFill>
                <a:cs typeface="B Mitra" pitchFamily="2" charset="-78"/>
              </a:rPr>
              <a:t>در مورد چه چيزي </a:t>
            </a:r>
            <a:endParaRPr lang="en-US" dirty="0" smtClean="0">
              <a:solidFill>
                <a:schemeClr val="bg1"/>
              </a:solidFill>
              <a:cs typeface="B Mitra" pitchFamily="2" charset="-78"/>
            </a:endParaRPr>
          </a:p>
        </p:txBody>
      </p:sp>
      <p:sp>
        <p:nvSpPr>
          <p:cNvPr id="90117"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99635BBF-74D2-4B5C-A1A6-13E310875189}" type="slidenum">
              <a:rPr lang="ar-SA" smtClean="0"/>
              <a:pPr/>
              <a:t>186</a:t>
            </a:fld>
            <a:endParaRPr lang="en-US" smtClean="0"/>
          </a:p>
        </p:txBody>
      </p:sp>
      <p:sp>
        <p:nvSpPr>
          <p:cNvPr id="6" name="Rectangle 3"/>
          <p:cNvSpPr txBox="1">
            <a:spLocks noChangeArrowheads="1"/>
          </p:cNvSpPr>
          <p:nvPr/>
        </p:nvSpPr>
        <p:spPr bwMode="auto">
          <a:xfrm>
            <a:off x="428625" y="1905000"/>
            <a:ext cx="4287838" cy="3238500"/>
          </a:xfrm>
          <a:prstGeom prst="rect">
            <a:avLst/>
          </a:prstGeom>
          <a:noFill/>
          <a:ln w="9525">
            <a:noFill/>
            <a:miter lim="800000"/>
            <a:headEnd/>
            <a:tailEnd/>
          </a:ln>
        </p:spPr>
        <p:txBody>
          <a:bodyPr/>
          <a:lstStyle/>
          <a:p>
            <a:pPr marL="342900" indent="-342900" algn="r" rtl="1">
              <a:spcBef>
                <a:spcPct val="20000"/>
              </a:spcBef>
              <a:buFont typeface="Wingdings" pitchFamily="2" charset="2"/>
              <a:buNone/>
              <a:defRPr/>
            </a:pPr>
            <a:r>
              <a:rPr lang="ar-SA" sz="2400" u="sng" kern="0" dirty="0">
                <a:solidFill>
                  <a:schemeClr val="bg1"/>
                </a:solidFill>
                <a:latin typeface="+mn-lt"/>
                <a:cs typeface="B Mitra" pitchFamily="2" charset="-78"/>
              </a:rPr>
              <a:t>شروع بحث</a:t>
            </a:r>
            <a:r>
              <a:rPr lang="ar-SA" sz="2400" kern="0" dirty="0">
                <a:solidFill>
                  <a:schemeClr val="bg1"/>
                </a:solidFill>
                <a:latin typeface="+mn-lt"/>
                <a:cs typeface="B Mitra" pitchFamily="2" charset="-78"/>
              </a:rPr>
              <a:t> </a:t>
            </a:r>
            <a:r>
              <a:rPr lang="fa-IR" sz="2400" kern="0" dirty="0">
                <a:solidFill>
                  <a:schemeClr val="bg1"/>
                </a:solidFill>
                <a:latin typeface="+mn-lt"/>
                <a:cs typeface="B Mitra" pitchFamily="2" charset="-78"/>
              </a:rPr>
              <a:t>:</a:t>
            </a:r>
            <a:endParaRPr lang="ar-SA" sz="2400" kern="0" dirty="0">
              <a:solidFill>
                <a:schemeClr val="bg1"/>
              </a:solidFill>
              <a:latin typeface="+mn-lt"/>
              <a:cs typeface="B Mitra" pitchFamily="2" charset="-78"/>
            </a:endParaRPr>
          </a:p>
          <a:p>
            <a:pPr marL="457200" indent="-457200" algn="r" rtl="1">
              <a:spcBef>
                <a:spcPct val="20000"/>
              </a:spcBef>
              <a:buFont typeface="Wingdings" pitchFamily="2" charset="2"/>
              <a:buChar char="ü"/>
              <a:defRPr/>
            </a:pPr>
            <a:r>
              <a:rPr lang="ar-SA" sz="2400" kern="0" dirty="0">
                <a:solidFill>
                  <a:schemeClr val="bg1"/>
                </a:solidFill>
                <a:latin typeface="+mn-lt"/>
                <a:cs typeface="B Mitra" pitchFamily="2" charset="-78"/>
              </a:rPr>
              <a:t>سر موقع حاضر شويد.</a:t>
            </a:r>
          </a:p>
          <a:p>
            <a:pPr marL="457200" indent="-457200" algn="r" rtl="1">
              <a:spcBef>
                <a:spcPct val="20000"/>
              </a:spcBef>
              <a:buFont typeface="Wingdings" pitchFamily="2" charset="2"/>
              <a:buChar char="ü"/>
              <a:defRPr/>
            </a:pPr>
            <a:r>
              <a:rPr lang="ar-SA" sz="2400" kern="0" dirty="0">
                <a:solidFill>
                  <a:schemeClr val="bg1"/>
                </a:solidFill>
                <a:latin typeface="+mn-lt"/>
                <a:cs typeface="B Mitra" pitchFamily="2" charset="-78"/>
              </a:rPr>
              <a:t>خودتان را معرفي كرده و علت حضور خود را بازگو كنيد.</a:t>
            </a:r>
          </a:p>
          <a:p>
            <a:pPr marL="457200" indent="-457200" algn="r" rtl="1">
              <a:spcBef>
                <a:spcPct val="20000"/>
              </a:spcBef>
              <a:buFont typeface="Wingdings" pitchFamily="2" charset="2"/>
              <a:buChar char="ü"/>
              <a:defRPr/>
            </a:pPr>
            <a:r>
              <a:rPr lang="ar-SA" sz="2400" kern="0" dirty="0">
                <a:solidFill>
                  <a:schemeClr val="bg1"/>
                </a:solidFill>
                <a:latin typeface="+mn-lt"/>
                <a:cs typeface="B Mitra" pitchFamily="2" charset="-78"/>
              </a:rPr>
              <a:t>آرام و معقولانه رفتار كنيد.</a:t>
            </a:r>
            <a:endParaRPr lang="en-US" sz="2400" kern="0" dirty="0">
              <a:solidFill>
                <a:schemeClr val="bg1"/>
              </a:solidFill>
              <a:latin typeface="+mn-lt"/>
              <a:cs typeface="B Mitra" pitchFamily="2" charset="-78"/>
            </a:endParaRPr>
          </a:p>
        </p:txBody>
      </p:sp>
    </p:spTree>
  </p:cSld>
  <p:clrMapOvr>
    <a:masterClrMapping/>
  </p:clrMapOvr>
  <p:transition>
    <p:fade thruBlk="1"/>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a:xfrm>
            <a:off x="2785272" y="285750"/>
            <a:ext cx="5040313" cy="533400"/>
          </a:xfrm>
        </p:spPr>
        <p:txBody>
          <a:bodyPr/>
          <a:lstStyle/>
          <a:p>
            <a:pPr algn="r" rtl="1" eaLnBrk="1" fontAlgn="auto" hangingPunct="1">
              <a:spcAft>
                <a:spcPts val="0"/>
              </a:spcAft>
              <a:defRPr/>
            </a:pPr>
            <a:r>
              <a:rPr lang="ar-SA" sz="2800" dirty="0" smtClean="0">
                <a:solidFill>
                  <a:schemeClr val="bg1"/>
                </a:solidFill>
                <a:cs typeface="B Titr" pitchFamily="2" charset="-78"/>
              </a:rPr>
              <a:t>3-2- جمع‌آوري شواهد</a:t>
            </a:r>
            <a:r>
              <a:rPr lang="fa-IR" sz="2800" dirty="0" smtClean="0">
                <a:solidFill>
                  <a:schemeClr val="bg1"/>
                </a:solidFill>
                <a:cs typeface="B Titr" pitchFamily="2" charset="-78"/>
              </a:rPr>
              <a:t> – ادامه </a:t>
            </a:r>
            <a:endParaRPr lang="en-US" sz="2800" dirty="0" smtClean="0">
              <a:solidFill>
                <a:schemeClr val="bg1"/>
              </a:solidFill>
              <a:cs typeface="B Titr" pitchFamily="2" charset="-78"/>
            </a:endParaRPr>
          </a:p>
        </p:txBody>
      </p:sp>
      <p:sp>
        <p:nvSpPr>
          <p:cNvPr id="91139" name="Rectangle 3"/>
          <p:cNvSpPr>
            <a:spLocks noGrp="1" noChangeArrowheads="1"/>
          </p:cNvSpPr>
          <p:nvPr>
            <p:ph idx="1"/>
          </p:nvPr>
        </p:nvSpPr>
        <p:spPr>
          <a:xfrm>
            <a:off x="2843213" y="1214438"/>
            <a:ext cx="5473700" cy="2286000"/>
          </a:xfrm>
        </p:spPr>
        <p:txBody>
          <a:bodyPr/>
          <a:lstStyle/>
          <a:p>
            <a:pPr algn="r" rtl="1" eaLnBrk="1" hangingPunct="1">
              <a:buFont typeface="Wingdings" pitchFamily="2" charset="2"/>
              <a:buNone/>
            </a:pPr>
            <a:r>
              <a:rPr lang="ar-SA" sz="2400" u="sng" dirty="0" smtClean="0">
                <a:solidFill>
                  <a:schemeClr val="bg1"/>
                </a:solidFill>
                <a:cs typeface="B Mitra" pitchFamily="2" charset="-78"/>
              </a:rPr>
              <a:t>اجراي مصاحبه </a:t>
            </a:r>
          </a:p>
          <a:p>
            <a:pPr algn="r" rtl="1" eaLnBrk="1" hangingPunct="1">
              <a:buFont typeface="Wingdings" pitchFamily="2" charset="2"/>
              <a:buChar char="ü"/>
            </a:pPr>
            <a:r>
              <a:rPr lang="ar-SA" sz="2400" dirty="0" smtClean="0">
                <a:solidFill>
                  <a:schemeClr val="bg1"/>
                </a:solidFill>
                <a:cs typeface="B Mitra" pitchFamily="2" charset="-78"/>
              </a:rPr>
              <a:t>با دلخوشي دادن به مميزي شونده شروع كنيد</a:t>
            </a:r>
          </a:p>
          <a:p>
            <a:pPr algn="r" rtl="1" eaLnBrk="1" hangingPunct="1">
              <a:buFont typeface="Wingdings" pitchFamily="2" charset="2"/>
              <a:buChar char="ü"/>
            </a:pPr>
            <a:r>
              <a:rPr lang="ar-SA" sz="2400" dirty="0" smtClean="0">
                <a:solidFill>
                  <a:schemeClr val="bg1"/>
                </a:solidFill>
                <a:cs typeface="B Mitra" pitchFamily="2" charset="-78"/>
              </a:rPr>
              <a:t>صحبت او را قطع نكنيد </a:t>
            </a:r>
          </a:p>
          <a:p>
            <a:pPr algn="r" rtl="1" eaLnBrk="1" hangingPunct="1">
              <a:buFont typeface="Wingdings" pitchFamily="2" charset="2"/>
              <a:buChar char="ü"/>
            </a:pPr>
            <a:r>
              <a:rPr lang="ar-SA" sz="2400" dirty="0" smtClean="0">
                <a:solidFill>
                  <a:schemeClr val="bg1"/>
                </a:solidFill>
                <a:cs typeface="B Mitra" pitchFamily="2" charset="-78"/>
              </a:rPr>
              <a:t>از آشفتگي پرهيز كنيد </a:t>
            </a:r>
          </a:p>
          <a:p>
            <a:pPr algn="r" rtl="1" eaLnBrk="1" hangingPunct="1">
              <a:buFont typeface="Wingdings" pitchFamily="2" charset="2"/>
              <a:buChar char="ü"/>
            </a:pPr>
            <a:r>
              <a:rPr lang="ar-SA" sz="2400" dirty="0" smtClean="0">
                <a:solidFill>
                  <a:schemeClr val="bg1"/>
                </a:solidFill>
                <a:cs typeface="B Mitra" pitchFamily="2" charset="-78"/>
              </a:rPr>
              <a:t>سؤالات ساده و بي‌پرده بپرسيد</a:t>
            </a:r>
            <a:endParaRPr lang="en-US" sz="2400" dirty="0" smtClean="0">
              <a:solidFill>
                <a:schemeClr val="bg1"/>
              </a:solidFill>
              <a:cs typeface="B Mitra" pitchFamily="2" charset="-78"/>
            </a:endParaRPr>
          </a:p>
        </p:txBody>
      </p:sp>
      <p:sp>
        <p:nvSpPr>
          <p:cNvPr id="9114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6C295D50-695C-49BF-95A8-DE091262C192}" type="slidenum">
              <a:rPr lang="ar-SA" smtClean="0"/>
              <a:pPr/>
              <a:t>187</a:t>
            </a:fld>
            <a:endParaRPr lang="en-US" smtClean="0"/>
          </a:p>
        </p:txBody>
      </p:sp>
      <p:sp>
        <p:nvSpPr>
          <p:cNvPr id="8" name="Rectangle 2"/>
          <p:cNvSpPr txBox="1">
            <a:spLocks noChangeArrowheads="1"/>
          </p:cNvSpPr>
          <p:nvPr/>
        </p:nvSpPr>
        <p:spPr bwMode="auto">
          <a:xfrm>
            <a:off x="4786313" y="3500438"/>
            <a:ext cx="3457575" cy="533400"/>
          </a:xfrm>
          <a:prstGeom prst="rect">
            <a:avLst/>
          </a:prstGeom>
          <a:noFill/>
          <a:ln w="9525">
            <a:noFill/>
            <a:miter lim="800000"/>
            <a:headEnd/>
            <a:tailEnd/>
          </a:ln>
        </p:spPr>
        <p:txBody>
          <a:bodyPr anchor="ctr"/>
          <a:lstStyle/>
          <a:p>
            <a:pPr algn="r" rtl="1">
              <a:defRPr/>
            </a:pPr>
            <a:r>
              <a:rPr lang="ar-SA" sz="2400" kern="0" dirty="0">
                <a:solidFill>
                  <a:schemeClr val="bg1"/>
                </a:solidFill>
                <a:latin typeface="+mj-lt"/>
                <a:ea typeface="+mj-ea"/>
                <a:cs typeface="B Titr" pitchFamily="2" charset="-78"/>
              </a:rPr>
              <a:t>فنون طرح سؤالات </a:t>
            </a:r>
            <a:endParaRPr lang="en-US" sz="2400" kern="0" dirty="0">
              <a:solidFill>
                <a:schemeClr val="bg1"/>
              </a:solidFill>
              <a:latin typeface="+mj-lt"/>
              <a:ea typeface="+mj-ea"/>
              <a:cs typeface="B Titr" pitchFamily="2" charset="-78"/>
            </a:endParaRPr>
          </a:p>
        </p:txBody>
      </p:sp>
      <p:sp>
        <p:nvSpPr>
          <p:cNvPr id="9" name="Rectangle 3"/>
          <p:cNvSpPr txBox="1">
            <a:spLocks noChangeArrowheads="1"/>
          </p:cNvSpPr>
          <p:nvPr/>
        </p:nvSpPr>
        <p:spPr bwMode="auto">
          <a:xfrm>
            <a:off x="323850" y="4048125"/>
            <a:ext cx="7920038" cy="2667000"/>
          </a:xfrm>
          <a:prstGeom prst="rect">
            <a:avLst/>
          </a:prstGeom>
          <a:noFill/>
          <a:ln w="9525">
            <a:noFill/>
            <a:miter lim="800000"/>
            <a:headEnd/>
            <a:tailEnd/>
          </a:ln>
        </p:spPr>
        <p:txBody>
          <a:bodyPr/>
          <a:lstStyle/>
          <a:p>
            <a:pPr marL="457200" indent="-457200" algn="r" rtl="1">
              <a:lnSpc>
                <a:spcPct val="80000"/>
              </a:lnSpc>
              <a:spcBef>
                <a:spcPct val="20000"/>
              </a:spcBef>
              <a:buFont typeface="Wingdings" pitchFamily="2" charset="2"/>
              <a:buChar char="ü"/>
              <a:defRPr/>
            </a:pPr>
            <a:r>
              <a:rPr lang="ar-SA" sz="2400" u="sng" kern="0" dirty="0">
                <a:solidFill>
                  <a:schemeClr val="bg1"/>
                </a:solidFill>
                <a:latin typeface="+mn-lt"/>
                <a:cs typeface="B Mitra" pitchFamily="2" charset="-78"/>
              </a:rPr>
              <a:t>سؤالات بلي/خير </a:t>
            </a:r>
          </a:p>
          <a:p>
            <a:pPr algn="r" rtl="1">
              <a:lnSpc>
                <a:spcPct val="80000"/>
              </a:lnSpc>
              <a:spcBef>
                <a:spcPct val="20000"/>
              </a:spcBef>
              <a:defRPr/>
            </a:pPr>
            <a:r>
              <a:rPr lang="ar-SA" sz="2400" kern="0" dirty="0">
                <a:solidFill>
                  <a:schemeClr val="bg1"/>
                </a:solidFill>
                <a:latin typeface="+mn-lt"/>
                <a:cs typeface="B Mitra" pitchFamily="2" charset="-78"/>
              </a:rPr>
              <a:t>اغلب جوابهاي نا تمام را شامل مي‌شود – چيزي از جواب استخراج نمي‌شود – صرفاً براي يك سؤال ابتدايي مفيد است.</a:t>
            </a:r>
          </a:p>
          <a:p>
            <a:pPr marL="342900" indent="-342900" algn="r" rtl="1">
              <a:lnSpc>
                <a:spcPct val="80000"/>
              </a:lnSpc>
              <a:spcBef>
                <a:spcPct val="20000"/>
              </a:spcBef>
              <a:buFont typeface="Wingdings" pitchFamily="2" charset="2"/>
              <a:buChar char="ü"/>
              <a:defRPr/>
            </a:pPr>
            <a:r>
              <a:rPr lang="fa-IR" sz="2400" kern="0" dirty="0">
                <a:solidFill>
                  <a:schemeClr val="bg1"/>
                </a:solidFill>
                <a:latin typeface="+mn-lt"/>
                <a:cs typeface="B Mitra" pitchFamily="2" charset="-78"/>
              </a:rPr>
              <a:t> </a:t>
            </a:r>
            <a:r>
              <a:rPr lang="fa-IR" sz="2400" u="sng" kern="0" dirty="0">
                <a:solidFill>
                  <a:schemeClr val="bg1"/>
                </a:solidFill>
                <a:latin typeface="+mn-lt"/>
                <a:cs typeface="B Mitra" pitchFamily="2" charset="-78"/>
              </a:rPr>
              <a:t>سوالات </a:t>
            </a:r>
            <a:r>
              <a:rPr lang="ar-SA" sz="2400" u="sng" kern="0" dirty="0">
                <a:solidFill>
                  <a:schemeClr val="bg1"/>
                </a:solidFill>
                <a:latin typeface="+mn-lt"/>
                <a:cs typeface="B Mitra" pitchFamily="2" charset="-78"/>
              </a:rPr>
              <a:t>چطور ، چه چيزي، چرا، چه موقع، كجا، چه كسي؟</a:t>
            </a:r>
          </a:p>
          <a:p>
            <a:pPr algn="r" rtl="1">
              <a:lnSpc>
                <a:spcPct val="80000"/>
              </a:lnSpc>
              <a:spcBef>
                <a:spcPct val="20000"/>
              </a:spcBef>
              <a:defRPr/>
            </a:pPr>
            <a:r>
              <a:rPr lang="ar-SA" sz="2400" kern="0" dirty="0">
                <a:solidFill>
                  <a:schemeClr val="bg1"/>
                </a:solidFill>
                <a:latin typeface="+mn-lt"/>
                <a:cs typeface="B Mitra" pitchFamily="2" charset="-78"/>
              </a:rPr>
              <a:t>سؤالات مستقيم هستند و جوابهايي با جزئيات بيشتر بدست مي‌آيد.</a:t>
            </a:r>
          </a:p>
          <a:p>
            <a:pPr marL="342900" indent="-342900" algn="r" rtl="1">
              <a:lnSpc>
                <a:spcPct val="80000"/>
              </a:lnSpc>
              <a:spcBef>
                <a:spcPct val="20000"/>
              </a:spcBef>
              <a:buFont typeface="Wingdings" pitchFamily="2" charset="2"/>
              <a:buChar char="ü"/>
              <a:defRPr/>
            </a:pPr>
            <a:r>
              <a:rPr lang="ar-SA" sz="2400" u="sng" kern="0" dirty="0">
                <a:solidFill>
                  <a:schemeClr val="bg1"/>
                </a:solidFill>
                <a:latin typeface="+mn-lt"/>
                <a:cs typeface="B Mitra" pitchFamily="2" charset="-78"/>
              </a:rPr>
              <a:t>سؤالات تشريحي </a:t>
            </a:r>
          </a:p>
          <a:p>
            <a:pPr algn="r" rtl="1">
              <a:lnSpc>
                <a:spcPct val="80000"/>
              </a:lnSpc>
              <a:spcBef>
                <a:spcPct val="20000"/>
              </a:spcBef>
              <a:defRPr/>
            </a:pPr>
            <a:r>
              <a:rPr lang="ar-SA" sz="2400" kern="0" dirty="0">
                <a:solidFill>
                  <a:schemeClr val="bg1"/>
                </a:solidFill>
                <a:latin typeface="+mn-lt"/>
                <a:cs typeface="B Mitra" pitchFamily="2" charset="-78"/>
              </a:rPr>
              <a:t>براي مقايسه تقابل‌ها و ارتباطات مفيد است</a:t>
            </a:r>
            <a:endParaRPr lang="en-US" sz="2400" kern="0" dirty="0">
              <a:solidFill>
                <a:schemeClr val="bg1"/>
              </a:solidFill>
              <a:latin typeface="+mn-lt"/>
              <a:cs typeface="B Mitra" pitchFamily="2" charset="-78"/>
            </a:endParaRPr>
          </a:p>
        </p:txBody>
      </p:sp>
    </p:spTree>
  </p:cSld>
  <p:clrMapOvr>
    <a:masterClrMapping/>
  </p:clrMapOvr>
  <p:transition>
    <p:fade thruBlk="1"/>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p:cNvSpPr>
            <a:spLocks noGrp="1" noChangeArrowheads="1"/>
          </p:cNvSpPr>
          <p:nvPr>
            <p:ph type="title"/>
          </p:nvPr>
        </p:nvSpPr>
        <p:spPr>
          <a:xfrm>
            <a:off x="2887203" y="285750"/>
            <a:ext cx="4897438" cy="533400"/>
          </a:xfrm>
        </p:spPr>
        <p:txBody>
          <a:bodyPr/>
          <a:lstStyle/>
          <a:p>
            <a:pPr algn="r" rtl="1" eaLnBrk="1" fontAlgn="auto" hangingPunct="1">
              <a:spcAft>
                <a:spcPts val="0"/>
              </a:spcAft>
              <a:defRPr/>
            </a:pPr>
            <a:r>
              <a:rPr lang="ar-SA" sz="2800" dirty="0" smtClean="0">
                <a:solidFill>
                  <a:schemeClr val="bg1"/>
                </a:solidFill>
                <a:cs typeface="B Titr" pitchFamily="2" charset="-78"/>
              </a:rPr>
              <a:t>3-2- جمع‌آوري شواهد</a:t>
            </a:r>
            <a:r>
              <a:rPr lang="fa-IR" sz="2800" dirty="0" smtClean="0">
                <a:solidFill>
                  <a:schemeClr val="bg1"/>
                </a:solidFill>
                <a:cs typeface="B Titr" pitchFamily="2" charset="-78"/>
              </a:rPr>
              <a:t> – ادامه </a:t>
            </a:r>
            <a:endParaRPr lang="en-US" sz="2800" dirty="0" smtClean="0">
              <a:solidFill>
                <a:schemeClr val="bg1"/>
              </a:solidFill>
              <a:cs typeface="B Titr" pitchFamily="2" charset="-78"/>
            </a:endParaRPr>
          </a:p>
        </p:txBody>
      </p:sp>
      <p:sp>
        <p:nvSpPr>
          <p:cNvPr id="92163" name="Rectangle 3"/>
          <p:cNvSpPr>
            <a:spLocks noGrp="1" noChangeArrowheads="1"/>
          </p:cNvSpPr>
          <p:nvPr>
            <p:ph idx="1"/>
          </p:nvPr>
        </p:nvSpPr>
        <p:spPr>
          <a:xfrm>
            <a:off x="323850" y="1143000"/>
            <a:ext cx="8064500" cy="2357438"/>
          </a:xfrm>
        </p:spPr>
        <p:txBody>
          <a:bodyPr/>
          <a:lstStyle/>
          <a:p>
            <a:pPr algn="r" rtl="1" eaLnBrk="1" hangingPunct="1">
              <a:buFont typeface="Wingdings" pitchFamily="2" charset="2"/>
              <a:buNone/>
            </a:pPr>
            <a:r>
              <a:rPr lang="ar-SA" sz="2400" u="sng" dirty="0" smtClean="0">
                <a:solidFill>
                  <a:schemeClr val="bg1"/>
                </a:solidFill>
                <a:latin typeface="AGA Arabesque" pitchFamily="2" charset="2"/>
                <a:cs typeface="B Mitra" pitchFamily="2" charset="-78"/>
              </a:rPr>
              <a:t>اتمام مصاحبه</a:t>
            </a:r>
          </a:p>
          <a:p>
            <a:pPr algn="r" rtl="1" eaLnBrk="1" hangingPunct="1">
              <a:buSzPct val="60000"/>
              <a:buFont typeface="Wingdings" pitchFamily="2" charset="2"/>
              <a:buChar char="v"/>
            </a:pPr>
            <a:r>
              <a:rPr lang="ar-SA" sz="2400" dirty="0" smtClean="0">
                <a:solidFill>
                  <a:schemeClr val="bg1"/>
                </a:solidFill>
                <a:latin typeface="AGA Arabesque" pitchFamily="2" charset="2"/>
                <a:cs typeface="B Mitra" pitchFamily="2" charset="-78"/>
              </a:rPr>
              <a:t>چارچوب زماني را در نظر بگيريد .</a:t>
            </a:r>
          </a:p>
          <a:p>
            <a:pPr algn="r" rtl="1" eaLnBrk="1" hangingPunct="1">
              <a:buSzPct val="60000"/>
              <a:buFont typeface="Wingdings" pitchFamily="2" charset="2"/>
              <a:buChar char="v"/>
            </a:pPr>
            <a:r>
              <a:rPr lang="ar-SA" sz="2400" dirty="0" smtClean="0">
                <a:solidFill>
                  <a:schemeClr val="bg1"/>
                </a:solidFill>
                <a:latin typeface="AGA Arabesque" pitchFamily="2" charset="2"/>
                <a:cs typeface="B Mitra" pitchFamily="2" charset="-78"/>
              </a:rPr>
              <a:t>با كلمات مثبت پايان داده شود.</a:t>
            </a:r>
          </a:p>
          <a:p>
            <a:pPr algn="r" rtl="1" eaLnBrk="1" hangingPunct="1">
              <a:buSzPct val="60000"/>
              <a:buFont typeface="Wingdings" pitchFamily="2" charset="2"/>
              <a:buChar char="v"/>
            </a:pPr>
            <a:r>
              <a:rPr lang="ar-SA" sz="2400" dirty="0" smtClean="0">
                <a:solidFill>
                  <a:schemeClr val="bg1"/>
                </a:solidFill>
                <a:latin typeface="AGA Arabesque" pitchFamily="2" charset="2"/>
                <a:cs typeface="B Mitra" pitchFamily="2" charset="-78"/>
              </a:rPr>
              <a:t>زماني براي صدور عدم‌انطباق‌ها نمي‌باشد.</a:t>
            </a:r>
          </a:p>
          <a:p>
            <a:pPr algn="r" rtl="1" eaLnBrk="1" hangingPunct="1">
              <a:buSzPct val="60000"/>
              <a:buFont typeface="Wingdings" pitchFamily="2" charset="2"/>
              <a:buChar char="v"/>
            </a:pPr>
            <a:r>
              <a:rPr lang="ar-SA" sz="2400" dirty="0" smtClean="0">
                <a:solidFill>
                  <a:schemeClr val="bg1"/>
                </a:solidFill>
                <a:latin typeface="AGA Arabesque" pitchFamily="2" charset="2"/>
                <a:cs typeface="B Mitra" pitchFamily="2" charset="-78"/>
              </a:rPr>
              <a:t>اطمينان يابيد كه مميزي شونده موارد نگران كننده را درك كرده است.</a:t>
            </a:r>
            <a:endParaRPr lang="en-US" sz="2400" dirty="0" smtClean="0">
              <a:solidFill>
                <a:schemeClr val="bg1"/>
              </a:solidFill>
              <a:latin typeface="AGA Arabesque" pitchFamily="2" charset="2"/>
              <a:cs typeface="B Mitra" pitchFamily="2" charset="-78"/>
            </a:endParaRPr>
          </a:p>
        </p:txBody>
      </p:sp>
      <p:sp>
        <p:nvSpPr>
          <p:cNvPr id="92165"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2412A841-C2BB-4FED-81A4-8F16675BCCEA}" type="slidenum">
              <a:rPr lang="ar-SA" smtClean="0"/>
              <a:pPr/>
              <a:t>188</a:t>
            </a:fld>
            <a:endParaRPr lang="en-US" smtClean="0"/>
          </a:p>
        </p:txBody>
      </p:sp>
      <p:sp>
        <p:nvSpPr>
          <p:cNvPr id="8" name="Rectangle 5"/>
          <p:cNvSpPr txBox="1">
            <a:spLocks noChangeArrowheads="1"/>
          </p:cNvSpPr>
          <p:nvPr/>
        </p:nvSpPr>
        <p:spPr bwMode="auto">
          <a:xfrm>
            <a:off x="871538" y="3733800"/>
            <a:ext cx="7300912" cy="2790825"/>
          </a:xfrm>
          <a:prstGeom prst="rect">
            <a:avLst/>
          </a:prstGeom>
          <a:noFill/>
          <a:ln w="9525">
            <a:noFill/>
            <a:miter lim="800000"/>
            <a:headEnd/>
            <a:tailEnd/>
          </a:ln>
        </p:spPr>
        <p:txBody>
          <a:bodyPr/>
          <a:lstStyle/>
          <a:p>
            <a:pPr marL="342900" indent="-342900" algn="r" rtl="1">
              <a:lnSpc>
                <a:spcPct val="80000"/>
              </a:lnSpc>
              <a:spcBef>
                <a:spcPct val="20000"/>
              </a:spcBef>
              <a:buFont typeface="Wingdings" pitchFamily="2" charset="2"/>
              <a:buNone/>
              <a:defRPr/>
            </a:pPr>
            <a:r>
              <a:rPr lang="ar-SA" sz="2400" u="sng" kern="0" dirty="0">
                <a:solidFill>
                  <a:schemeClr val="bg1"/>
                </a:solidFill>
                <a:latin typeface="AGA Arabesque" pitchFamily="10" charset="2"/>
                <a:cs typeface="B Mitra" pitchFamily="2" charset="-78"/>
              </a:rPr>
              <a:t>مستندسازي مصاحبه </a:t>
            </a:r>
          </a:p>
          <a:p>
            <a:pPr marL="342900" indent="-342900" algn="r" rtl="1">
              <a:lnSpc>
                <a:spcPct val="80000"/>
              </a:lnSpc>
              <a:spcBef>
                <a:spcPct val="20000"/>
              </a:spcBef>
              <a:buSzPct val="60000"/>
              <a:buFont typeface="Wingdings" pitchFamily="2" charset="2"/>
              <a:buChar char="v"/>
              <a:defRPr/>
            </a:pPr>
            <a:r>
              <a:rPr lang="ar-SA" sz="2400" kern="0" dirty="0">
                <a:solidFill>
                  <a:schemeClr val="bg1"/>
                </a:solidFill>
                <a:latin typeface="AGA Arabesque" pitchFamily="10" charset="2"/>
                <a:cs typeface="B Mitra" pitchFamily="2" charset="-78"/>
              </a:rPr>
              <a:t>مستندسازي مي‌بايست در طول مصاحبه و بلافاصله بعد از مصاحبه انجام گيرد.</a:t>
            </a:r>
          </a:p>
          <a:p>
            <a:pPr marL="342900" indent="-342900" algn="r" rtl="1">
              <a:lnSpc>
                <a:spcPct val="80000"/>
              </a:lnSpc>
              <a:spcBef>
                <a:spcPct val="20000"/>
              </a:spcBef>
              <a:buSzPct val="60000"/>
              <a:buFont typeface="Wingdings" pitchFamily="2" charset="2"/>
              <a:buChar char="v"/>
              <a:defRPr/>
            </a:pPr>
            <a:r>
              <a:rPr lang="ar-SA" sz="2400" kern="0" dirty="0">
                <a:solidFill>
                  <a:schemeClr val="bg1"/>
                </a:solidFill>
                <a:latin typeface="AGA Arabesque" pitchFamily="10" charset="2"/>
                <a:cs typeface="B Mitra" pitchFamily="2" charset="-78"/>
              </a:rPr>
              <a:t>به حافظه خود اطمينان نكنيد .</a:t>
            </a:r>
            <a:endParaRPr lang="en-US" sz="2400" kern="0" dirty="0">
              <a:solidFill>
                <a:schemeClr val="bg1"/>
              </a:solidFill>
              <a:latin typeface="AGA Arabesque" pitchFamily="10" charset="2"/>
              <a:cs typeface="B Mitra" pitchFamily="2" charset="-78"/>
            </a:endParaRPr>
          </a:p>
          <a:p>
            <a:pPr marL="342900" indent="-342900" algn="r" rtl="1">
              <a:lnSpc>
                <a:spcPct val="80000"/>
              </a:lnSpc>
              <a:spcBef>
                <a:spcPct val="20000"/>
              </a:spcBef>
              <a:buSzPct val="60000"/>
              <a:buFont typeface="Wingdings" pitchFamily="2" charset="2"/>
              <a:buChar char="v"/>
              <a:defRPr/>
            </a:pPr>
            <a:r>
              <a:rPr lang="ar-SA" sz="2400" kern="0" dirty="0">
                <a:solidFill>
                  <a:schemeClr val="bg1"/>
                </a:solidFill>
                <a:latin typeface="AGA Arabesque" pitchFamily="10" charset="2"/>
                <a:cs typeface="B Mitra" pitchFamily="2" charset="-78"/>
              </a:rPr>
              <a:t>اطلاعاتي كه نياز داريد بنويسيد .</a:t>
            </a:r>
          </a:p>
          <a:p>
            <a:pPr marL="342900" indent="-342900" algn="r" rtl="1">
              <a:lnSpc>
                <a:spcPct val="80000"/>
              </a:lnSpc>
              <a:spcBef>
                <a:spcPct val="20000"/>
              </a:spcBef>
              <a:buSzPct val="60000"/>
              <a:buFont typeface="Wingdings" pitchFamily="2" charset="2"/>
              <a:buChar char="v"/>
              <a:defRPr/>
            </a:pPr>
            <a:r>
              <a:rPr lang="ar-SA" sz="2400" kern="0" dirty="0">
                <a:solidFill>
                  <a:schemeClr val="bg1"/>
                </a:solidFill>
                <a:latin typeface="AGA Arabesque" pitchFamily="10" charset="2"/>
                <a:cs typeface="B Mitra" pitchFamily="2" charset="-78"/>
              </a:rPr>
              <a:t> ازاستفاده از ضبط صوت پرهيز كنيد.</a:t>
            </a:r>
          </a:p>
          <a:p>
            <a:pPr marL="342900" indent="-342900" algn="r" rtl="1">
              <a:lnSpc>
                <a:spcPct val="80000"/>
              </a:lnSpc>
              <a:spcBef>
                <a:spcPct val="20000"/>
              </a:spcBef>
              <a:buSzPct val="60000"/>
              <a:buFont typeface="Wingdings" pitchFamily="2" charset="2"/>
              <a:buChar char="v"/>
              <a:defRPr/>
            </a:pPr>
            <a:r>
              <a:rPr lang="ar-SA" sz="2400" kern="0" dirty="0">
                <a:solidFill>
                  <a:schemeClr val="bg1"/>
                </a:solidFill>
                <a:latin typeface="AGA Arabesque" pitchFamily="10" charset="2"/>
                <a:cs typeface="B Mitra" pitchFamily="2" charset="-78"/>
              </a:rPr>
              <a:t>از اصل موضوع منحرف نشويد.</a:t>
            </a:r>
          </a:p>
          <a:p>
            <a:pPr marL="342900" indent="-342900" algn="r" rtl="1">
              <a:lnSpc>
                <a:spcPct val="80000"/>
              </a:lnSpc>
              <a:spcBef>
                <a:spcPct val="20000"/>
              </a:spcBef>
              <a:buSzPct val="60000"/>
              <a:buFont typeface="Wingdings" pitchFamily="2" charset="2"/>
              <a:buChar char="v"/>
              <a:defRPr/>
            </a:pPr>
            <a:r>
              <a:rPr lang="ar-SA" sz="2400" kern="0" dirty="0">
                <a:solidFill>
                  <a:schemeClr val="bg1"/>
                </a:solidFill>
                <a:latin typeface="AGA Arabesque" pitchFamily="10" charset="2"/>
                <a:cs typeface="B Mitra" pitchFamily="2" charset="-78"/>
              </a:rPr>
              <a:t>مدارك مميزي را همراه داشته باشيد.</a:t>
            </a:r>
          </a:p>
        </p:txBody>
      </p:sp>
    </p:spTree>
  </p:cSld>
  <p:clrMapOvr>
    <a:masterClrMapping/>
  </p:clrMapOvr>
  <p:transition>
    <p:fade thruBlk="1"/>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7" name="Rectangle 2"/>
          <p:cNvSpPr>
            <a:spLocks noGrp="1" noChangeArrowheads="1"/>
          </p:cNvSpPr>
          <p:nvPr>
            <p:ph type="title"/>
          </p:nvPr>
        </p:nvSpPr>
        <p:spPr>
          <a:xfrm>
            <a:off x="3643313" y="428625"/>
            <a:ext cx="5308600" cy="533400"/>
          </a:xfrm>
        </p:spPr>
        <p:txBody>
          <a:bodyPr/>
          <a:lstStyle/>
          <a:p>
            <a:pPr eaLnBrk="1" fontAlgn="auto" hangingPunct="1">
              <a:spcAft>
                <a:spcPts val="0"/>
              </a:spcAft>
              <a:defRPr/>
            </a:pPr>
            <a:r>
              <a:rPr lang="ar-SA" sz="2800" dirty="0" smtClean="0">
                <a:solidFill>
                  <a:schemeClr val="bg1"/>
                </a:solidFill>
                <a:cs typeface="B Titr" pitchFamily="2" charset="-78"/>
              </a:rPr>
              <a:t>3-2- جمع‌آوري شواهد</a:t>
            </a:r>
            <a:r>
              <a:rPr lang="fa-IR" sz="2800" dirty="0" smtClean="0">
                <a:solidFill>
                  <a:schemeClr val="bg1"/>
                </a:solidFill>
                <a:cs typeface="B Titr" pitchFamily="2" charset="-78"/>
              </a:rPr>
              <a:t> – ادامه </a:t>
            </a:r>
            <a:endParaRPr lang="en-US" sz="2800" dirty="0" smtClean="0">
              <a:solidFill>
                <a:schemeClr val="bg1"/>
              </a:solidFill>
              <a:cs typeface="B Titr" pitchFamily="2" charset="-78"/>
            </a:endParaRPr>
          </a:p>
        </p:txBody>
      </p:sp>
      <p:sp>
        <p:nvSpPr>
          <p:cNvPr id="93187" name="Rectangle 3"/>
          <p:cNvSpPr>
            <a:spLocks noGrp="1" noChangeArrowheads="1"/>
          </p:cNvSpPr>
          <p:nvPr>
            <p:ph sz="half" idx="1"/>
          </p:nvPr>
        </p:nvSpPr>
        <p:spPr>
          <a:xfrm>
            <a:off x="838200" y="2286000"/>
            <a:ext cx="3810000" cy="4114800"/>
          </a:xfrm>
        </p:spPr>
        <p:txBody>
          <a:bodyPr/>
          <a:lstStyle/>
          <a:p>
            <a:pPr algn="r" rtl="1" eaLnBrk="1" hangingPunct="1">
              <a:buFont typeface="Wingdings" pitchFamily="2" charset="2"/>
              <a:buNone/>
            </a:pPr>
            <a:r>
              <a:rPr lang="ar-SA" dirty="0" smtClean="0">
                <a:solidFill>
                  <a:schemeClr val="bg1"/>
                </a:solidFill>
                <a:cs typeface="B Mitra" pitchFamily="2" charset="-78"/>
              </a:rPr>
              <a:t>با اخلاق </a:t>
            </a:r>
          </a:p>
          <a:p>
            <a:pPr algn="r" rtl="1" eaLnBrk="1" hangingPunct="1">
              <a:buFont typeface="Wingdings" pitchFamily="2" charset="2"/>
              <a:buNone/>
            </a:pPr>
            <a:r>
              <a:rPr lang="ar-SA" dirty="0" smtClean="0">
                <a:solidFill>
                  <a:schemeClr val="bg1"/>
                </a:solidFill>
                <a:cs typeface="B Mitra" pitchFamily="2" charset="-78"/>
              </a:rPr>
              <a:t>صبور </a:t>
            </a:r>
          </a:p>
          <a:p>
            <a:pPr algn="r" rtl="1" eaLnBrk="1" hangingPunct="1">
              <a:buFont typeface="Wingdings" pitchFamily="2" charset="2"/>
              <a:buNone/>
            </a:pPr>
            <a:r>
              <a:rPr lang="ar-SA" dirty="0" smtClean="0">
                <a:solidFill>
                  <a:schemeClr val="bg1"/>
                </a:solidFill>
                <a:cs typeface="B Mitra" pitchFamily="2" charset="-78"/>
              </a:rPr>
              <a:t>مصر و جدي </a:t>
            </a:r>
          </a:p>
          <a:p>
            <a:pPr algn="r" rtl="1" eaLnBrk="1" hangingPunct="1">
              <a:buFont typeface="Wingdings" pitchFamily="2" charset="2"/>
              <a:buNone/>
            </a:pPr>
            <a:r>
              <a:rPr lang="ar-SA" dirty="0" smtClean="0">
                <a:solidFill>
                  <a:schemeClr val="bg1"/>
                </a:solidFill>
                <a:cs typeface="B Mitra" pitchFamily="2" charset="-78"/>
              </a:rPr>
              <a:t>شمرده صحبت كردن </a:t>
            </a:r>
          </a:p>
          <a:p>
            <a:pPr algn="r" rtl="1" eaLnBrk="1" hangingPunct="1">
              <a:buFont typeface="Wingdings" pitchFamily="2" charset="2"/>
              <a:buNone/>
            </a:pPr>
            <a:r>
              <a:rPr lang="ar-SA" dirty="0" smtClean="0">
                <a:solidFill>
                  <a:schemeClr val="bg1"/>
                </a:solidFill>
                <a:cs typeface="B Mitra" pitchFamily="2" charset="-78"/>
              </a:rPr>
              <a:t>احترام گذار </a:t>
            </a:r>
          </a:p>
          <a:p>
            <a:pPr algn="r" rtl="1" eaLnBrk="1" hangingPunct="1">
              <a:buFont typeface="Wingdings" pitchFamily="2" charset="2"/>
              <a:buNone/>
            </a:pPr>
            <a:r>
              <a:rPr lang="ar-SA" dirty="0" smtClean="0">
                <a:solidFill>
                  <a:schemeClr val="bg1"/>
                </a:solidFill>
                <a:cs typeface="B Mitra" pitchFamily="2" charset="-78"/>
              </a:rPr>
              <a:t>وظيفه‌شناس </a:t>
            </a:r>
          </a:p>
          <a:p>
            <a:pPr algn="r" rtl="1" eaLnBrk="1" hangingPunct="1">
              <a:buFont typeface="Wingdings" pitchFamily="2" charset="2"/>
              <a:buNone/>
            </a:pPr>
            <a:r>
              <a:rPr lang="ar-SA" dirty="0" smtClean="0">
                <a:solidFill>
                  <a:schemeClr val="bg1"/>
                </a:solidFill>
                <a:cs typeface="B Mitra" pitchFamily="2" charset="-78"/>
              </a:rPr>
              <a:t>امانت دار و رازدار </a:t>
            </a:r>
          </a:p>
          <a:p>
            <a:pPr algn="r" rtl="1" eaLnBrk="1" hangingPunct="1">
              <a:buFont typeface="Wingdings" pitchFamily="2" charset="2"/>
              <a:buNone/>
            </a:pPr>
            <a:r>
              <a:rPr lang="ar-SA" dirty="0" smtClean="0">
                <a:solidFill>
                  <a:schemeClr val="bg1"/>
                </a:solidFill>
                <a:cs typeface="B Mitra" pitchFamily="2" charset="-78"/>
              </a:rPr>
              <a:t>مستقل</a:t>
            </a:r>
            <a:endParaRPr lang="en-US" dirty="0" smtClean="0">
              <a:solidFill>
                <a:schemeClr val="bg1"/>
              </a:solidFill>
              <a:cs typeface="B Mitra" pitchFamily="2" charset="-78"/>
            </a:endParaRPr>
          </a:p>
        </p:txBody>
      </p:sp>
      <p:sp>
        <p:nvSpPr>
          <p:cNvPr id="93188" name="Rectangle 4"/>
          <p:cNvSpPr>
            <a:spLocks noGrp="1" noChangeArrowheads="1"/>
          </p:cNvSpPr>
          <p:nvPr>
            <p:ph sz="half" idx="2"/>
          </p:nvPr>
        </p:nvSpPr>
        <p:spPr>
          <a:xfrm>
            <a:off x="4648200" y="2209800"/>
            <a:ext cx="3810000" cy="4114800"/>
          </a:xfrm>
        </p:spPr>
        <p:txBody>
          <a:bodyPr/>
          <a:lstStyle/>
          <a:p>
            <a:pPr algn="r" rtl="1" eaLnBrk="1" hangingPunct="1">
              <a:buFont typeface="Wingdings" pitchFamily="2" charset="2"/>
              <a:buNone/>
            </a:pPr>
            <a:r>
              <a:rPr lang="ar-SA" dirty="0" smtClean="0">
                <a:solidFill>
                  <a:schemeClr val="bg1"/>
                </a:solidFill>
                <a:cs typeface="B Mitra" pitchFamily="2" charset="-78"/>
              </a:rPr>
              <a:t>روشنفكر</a:t>
            </a:r>
          </a:p>
          <a:p>
            <a:pPr algn="r" rtl="1" eaLnBrk="1" hangingPunct="1">
              <a:buFont typeface="Wingdings" pitchFamily="2" charset="2"/>
              <a:buNone/>
            </a:pPr>
            <a:r>
              <a:rPr lang="ar-SA" dirty="0" smtClean="0">
                <a:solidFill>
                  <a:schemeClr val="bg1"/>
                </a:solidFill>
                <a:cs typeface="B Mitra" pitchFamily="2" charset="-78"/>
              </a:rPr>
              <a:t>داراي قدرت تجزيه و تحليل </a:t>
            </a:r>
          </a:p>
          <a:p>
            <a:pPr algn="r" rtl="1" eaLnBrk="1" hangingPunct="1">
              <a:buFont typeface="Wingdings" pitchFamily="2" charset="2"/>
              <a:buNone/>
            </a:pPr>
            <a:r>
              <a:rPr lang="ar-SA" dirty="0" smtClean="0">
                <a:solidFill>
                  <a:schemeClr val="bg1"/>
                </a:solidFill>
                <a:cs typeface="B Mitra" pitchFamily="2" charset="-78"/>
              </a:rPr>
              <a:t>سياستمدار </a:t>
            </a:r>
          </a:p>
          <a:p>
            <a:pPr algn="r" rtl="1" eaLnBrk="1" hangingPunct="1">
              <a:buFont typeface="Wingdings" pitchFamily="2" charset="2"/>
              <a:buNone/>
            </a:pPr>
            <a:r>
              <a:rPr lang="ar-SA" dirty="0" smtClean="0">
                <a:solidFill>
                  <a:schemeClr val="bg1"/>
                </a:solidFill>
                <a:cs typeface="B Mitra" pitchFamily="2" charset="-78"/>
              </a:rPr>
              <a:t>راستگو </a:t>
            </a:r>
          </a:p>
          <a:p>
            <a:pPr algn="r" rtl="1" eaLnBrk="1" hangingPunct="1">
              <a:buFont typeface="Wingdings" pitchFamily="2" charset="2"/>
              <a:buNone/>
            </a:pPr>
            <a:r>
              <a:rPr lang="ar-SA" dirty="0" smtClean="0">
                <a:solidFill>
                  <a:schemeClr val="bg1"/>
                </a:solidFill>
                <a:cs typeface="B Mitra" pitchFamily="2" charset="-78"/>
              </a:rPr>
              <a:t>داراي روابط عمومي قوي </a:t>
            </a:r>
          </a:p>
          <a:p>
            <a:pPr algn="r" rtl="1" eaLnBrk="1" hangingPunct="1">
              <a:buFont typeface="Wingdings" pitchFamily="2" charset="2"/>
              <a:buNone/>
            </a:pPr>
            <a:r>
              <a:rPr lang="ar-SA" dirty="0" smtClean="0">
                <a:solidFill>
                  <a:schemeClr val="bg1"/>
                </a:solidFill>
                <a:cs typeface="B Mitra" pitchFamily="2" charset="-78"/>
              </a:rPr>
              <a:t>بيطرف و منصف  </a:t>
            </a:r>
          </a:p>
          <a:p>
            <a:pPr algn="r" rtl="1" eaLnBrk="1" hangingPunct="1">
              <a:buFont typeface="Wingdings" pitchFamily="2" charset="2"/>
              <a:buNone/>
            </a:pPr>
            <a:r>
              <a:rPr lang="ar-SA" dirty="0" smtClean="0">
                <a:solidFill>
                  <a:schemeClr val="bg1"/>
                </a:solidFill>
                <a:cs typeface="B Mitra" pitchFamily="2" charset="-78"/>
              </a:rPr>
              <a:t>هوشيار </a:t>
            </a:r>
          </a:p>
          <a:p>
            <a:pPr algn="r" rtl="1" eaLnBrk="1" hangingPunct="1">
              <a:buFont typeface="Wingdings" pitchFamily="2" charset="2"/>
              <a:buNone/>
            </a:pPr>
            <a:r>
              <a:rPr lang="ar-SA" dirty="0" smtClean="0">
                <a:solidFill>
                  <a:schemeClr val="bg1"/>
                </a:solidFill>
                <a:cs typeface="B Mitra" pitchFamily="2" charset="-78"/>
              </a:rPr>
              <a:t>منعطف</a:t>
            </a:r>
            <a:endParaRPr lang="en-US" dirty="0" smtClean="0">
              <a:solidFill>
                <a:schemeClr val="bg1"/>
              </a:solidFill>
              <a:cs typeface="B Mitra" pitchFamily="2" charset="-78"/>
            </a:endParaRPr>
          </a:p>
        </p:txBody>
      </p:sp>
      <p:sp>
        <p:nvSpPr>
          <p:cNvPr id="98310" name="Rectangle 6"/>
          <p:cNvSpPr>
            <a:spLocks noChangeArrowheads="1"/>
          </p:cNvSpPr>
          <p:nvPr/>
        </p:nvSpPr>
        <p:spPr bwMode="auto">
          <a:xfrm>
            <a:off x="4643438" y="1447800"/>
            <a:ext cx="4000500" cy="533400"/>
          </a:xfrm>
          <a:prstGeom prst="rect">
            <a:avLst/>
          </a:prstGeom>
          <a:noFill/>
          <a:ln w="9525">
            <a:noFill/>
            <a:miter lim="800000"/>
            <a:headEnd/>
            <a:tailEnd/>
          </a:ln>
          <a:effectLst/>
        </p:spPr>
        <p:txBody>
          <a:bodyPr lIns="92075" tIns="46038" rIns="92075" bIns="46038" anchor="ctr"/>
          <a:lstStyle/>
          <a:p>
            <a:pPr algn="r" rtl="1">
              <a:defRPr/>
            </a:pPr>
            <a:r>
              <a:rPr lang="ar-SA" dirty="0">
                <a:solidFill>
                  <a:schemeClr val="bg1"/>
                </a:solidFill>
                <a:effectLst>
                  <a:outerShdw blurRad="38100" dist="38100" dir="2700000" algn="tl">
                    <a:srgbClr val="FFFFFF"/>
                  </a:outerShdw>
                </a:effectLst>
                <a:cs typeface="B Titr" pitchFamily="2" charset="-78"/>
              </a:rPr>
              <a:t>  </a:t>
            </a:r>
            <a:r>
              <a:rPr lang="ar-SA" u="sng" dirty="0">
                <a:solidFill>
                  <a:schemeClr val="bg1"/>
                </a:solidFill>
                <a:latin typeface="AGA Arabesque" pitchFamily="10" charset="2"/>
                <a:cs typeface="B Titr" pitchFamily="2" charset="-78"/>
              </a:rPr>
              <a:t>ويژگيهاي مميز</a:t>
            </a:r>
            <a:endParaRPr lang="en-US" u="sng" dirty="0">
              <a:solidFill>
                <a:schemeClr val="bg1"/>
              </a:solidFill>
              <a:latin typeface="AGA Arabesque" pitchFamily="10" charset="2"/>
              <a:cs typeface="B Titr" pitchFamily="2" charset="-78"/>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261878" y="1000108"/>
            <a:ext cx="8501122"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500" b="1" i="0" u="none" strike="noStrike" kern="1200" cap="none" spc="0" normalizeH="0" baseline="0" noProof="0" dirty="0">
              <a:ln>
                <a:noFill/>
              </a:ln>
              <a:solidFill>
                <a:schemeClr val="tx1"/>
              </a:solidFill>
              <a:effectLst/>
              <a:uLnTx/>
              <a:uFillTx/>
              <a:latin typeface="+mn-lt"/>
              <a:ea typeface="+mn-ea"/>
              <a:cs typeface="B Nazanin" pitchFamily="2" charset="-78"/>
            </a:endParaRPr>
          </a:p>
        </p:txBody>
      </p:sp>
      <p:sp>
        <p:nvSpPr>
          <p:cNvPr id="5" name="Subtitle 1"/>
          <p:cNvSpPr txBox="1">
            <a:spLocks/>
          </p:cNvSpPr>
          <p:nvPr/>
        </p:nvSpPr>
        <p:spPr>
          <a:xfrm>
            <a:off x="1000100" y="914400"/>
            <a:ext cx="7762900" cy="54864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800" b="1" i="0" u="none" strike="noStrike" kern="1200" cap="none" spc="0" normalizeH="0" baseline="0" noProof="0" dirty="0" smtClean="0">
              <a:ln>
                <a:noFill/>
              </a:ln>
              <a:solidFill>
                <a:schemeClr val="tx1"/>
              </a:solidFill>
              <a:effectLst/>
              <a:uLnTx/>
              <a:uFillTx/>
              <a:cs typeface="B Titr" pitchFamily="2" charset="-78"/>
            </a:endParaRPr>
          </a:p>
          <a:p>
            <a:pPr marL="342900" marR="0" lvl="0" indent="-342900" algn="just" defTabSz="914400" rtl="1" eaLnBrk="1" fontAlgn="auto" latinLnBrk="0" hangingPunct="1">
              <a:spcBef>
                <a:spcPts val="6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cs typeface="B Nazanin" pitchFamily="2" charset="-78"/>
              </a:rPr>
              <a:t>اين استاندارد با </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B Nazanin" pitchFamily="2" charset="-78"/>
              </a:rPr>
              <a:t>ISO 9001:2008</a:t>
            </a:r>
            <a:r>
              <a:rPr kumimoji="0" lang="fa-IR" sz="2400" b="1" i="0" u="none" strike="noStrike" kern="1200" cap="none" spc="0" normalizeH="0" baseline="0" noProof="0" dirty="0" smtClean="0">
                <a:ln>
                  <a:noFill/>
                </a:ln>
                <a:solidFill>
                  <a:schemeClr val="tx1"/>
                </a:solidFill>
                <a:effectLst/>
                <a:uLnTx/>
                <a:uFillTx/>
                <a:cs typeface="B Nazanin" pitchFamily="2" charset="-78"/>
              </a:rPr>
              <a:t> </a:t>
            </a:r>
            <a:r>
              <a:rPr kumimoji="0" lang="fa-IR" sz="2400" b="0" i="0" u="none" strike="noStrike" kern="1200" cap="none" spc="0" normalizeH="0" baseline="0" noProof="0" dirty="0" smtClean="0">
                <a:ln>
                  <a:noFill/>
                </a:ln>
                <a:solidFill>
                  <a:schemeClr val="tx1"/>
                </a:solidFill>
                <a:effectLst/>
                <a:uLnTx/>
                <a:uFillTx/>
                <a:cs typeface="B Nazanin" pitchFamily="2" charset="-78"/>
              </a:rPr>
              <a:t>و </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B Nazanin" pitchFamily="2" charset="-78"/>
              </a:rPr>
              <a:t>ISO 14001:2004</a:t>
            </a:r>
            <a:r>
              <a:rPr kumimoji="0" lang="fa-IR" sz="2400" b="1" i="0" u="none" strike="noStrike" kern="1200" cap="none" spc="0" normalizeH="0" baseline="0" noProof="0" dirty="0" smtClean="0">
                <a:ln>
                  <a:noFill/>
                </a:ln>
                <a:solidFill>
                  <a:schemeClr val="tx1"/>
                </a:solidFill>
                <a:effectLst/>
                <a:uLnTx/>
                <a:uFillTx/>
                <a:latin typeface="Times New Roman" pitchFamily="18" charset="0"/>
                <a:cs typeface="B Nazanin" pitchFamily="2" charset="-78"/>
              </a:rPr>
              <a:t> </a:t>
            </a:r>
            <a:r>
              <a:rPr kumimoji="0" lang="fa-IR" sz="2400" b="0" i="0" u="none" strike="noStrike" kern="1200" cap="none" spc="0" normalizeH="0" baseline="0" noProof="0" dirty="0" smtClean="0">
                <a:ln>
                  <a:noFill/>
                </a:ln>
                <a:solidFill>
                  <a:schemeClr val="tx1"/>
                </a:solidFill>
                <a:effectLst/>
                <a:uLnTx/>
                <a:uFillTx/>
                <a:cs typeface="B Nazanin" pitchFamily="2" charset="-78"/>
              </a:rPr>
              <a:t>به منظور پشتيباني از پياده سازي و اجراي يکپارچه و </a:t>
            </a:r>
            <a:r>
              <a:rPr kumimoji="0" lang="fa-IR" sz="2400" b="1" i="0" u="none" strike="noStrike" kern="1200" cap="none" spc="0" normalizeH="0" baseline="0" noProof="0" dirty="0" smtClean="0">
                <a:ln>
                  <a:noFill/>
                </a:ln>
                <a:solidFill>
                  <a:srgbClr val="00B0F0"/>
                </a:solidFill>
                <a:effectLst/>
                <a:uLnTx/>
                <a:uFillTx/>
                <a:cs typeface="B Nazanin" pitchFamily="2" charset="-78"/>
              </a:rPr>
              <a:t>سازگار با استانداردهاي مديريتي مرتبط</a:t>
            </a:r>
            <a:r>
              <a:rPr kumimoji="0" lang="fa-IR" sz="2400" b="0" i="0" u="none" strike="noStrike" kern="1200" cap="none" spc="0" normalizeH="0" baseline="0" noProof="0" dirty="0" smtClean="0">
                <a:ln>
                  <a:noFill/>
                </a:ln>
                <a:solidFill>
                  <a:schemeClr val="tx1"/>
                </a:solidFill>
                <a:effectLst/>
                <a:uLnTx/>
                <a:uFillTx/>
                <a:cs typeface="B Nazanin" pitchFamily="2" charset="-78"/>
              </a:rPr>
              <a:t>، تطبيق داده شده است.</a:t>
            </a:r>
          </a:p>
          <a:p>
            <a:pPr marL="274638" marR="0" lvl="0" indent="-274638" algn="just" defTabSz="914400" rtl="1" eaLnBrk="1" fontAlgn="auto" latinLnBrk="0" hangingPunct="1">
              <a:spcBef>
                <a:spcPct val="20000"/>
              </a:spcBef>
              <a:spcAft>
                <a:spcPts val="0"/>
              </a:spcAft>
              <a:buClrTx/>
              <a:buSzTx/>
              <a:buFont typeface="Arial" pitchFamily="34" charset="0"/>
              <a:buChar char="•"/>
              <a:tabLst/>
              <a:defRPr/>
            </a:pPr>
            <a:endParaRPr kumimoji="0" lang="fa-IR" sz="2400" b="0" i="0" u="none" strike="noStrike" kern="1200" cap="none" spc="0" normalizeH="0" baseline="0" noProof="0" dirty="0" smtClean="0">
              <a:ln>
                <a:noFill/>
              </a:ln>
              <a:solidFill>
                <a:schemeClr val="tx1"/>
              </a:solidFill>
              <a:effectLst/>
              <a:uLnTx/>
              <a:uFillTx/>
              <a:cs typeface="B Nazanin" pitchFamily="2" charset="-78"/>
            </a:endParaRPr>
          </a:p>
          <a:p>
            <a:pPr marL="342900" marR="0" lvl="0" indent="-342900" algn="just" defTabSz="914400" rtl="1" eaLnBrk="1" fontAlgn="auto" latinLnBrk="0" hangingPunct="1">
              <a:spcBef>
                <a:spcPts val="6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cs typeface="B Nazanin" pitchFamily="2" charset="-78"/>
              </a:rPr>
              <a:t>يک سيستم مديريتي</a:t>
            </a:r>
            <a:r>
              <a:rPr kumimoji="0" lang="fa-IR" sz="2400" b="0" i="0" u="none" strike="noStrike" kern="1200" cap="none" spc="0" normalizeH="0" noProof="0" dirty="0" smtClean="0">
                <a:ln>
                  <a:noFill/>
                </a:ln>
                <a:solidFill>
                  <a:schemeClr val="tx1"/>
                </a:solidFill>
                <a:effectLst/>
                <a:uLnTx/>
                <a:uFillTx/>
                <a:cs typeface="B Nazanin" pitchFamily="2" charset="-78"/>
              </a:rPr>
              <a:t> </a:t>
            </a:r>
            <a:r>
              <a:rPr kumimoji="0" lang="fa-IR" sz="2400" b="0" i="0" u="none" strike="noStrike" kern="1200" cap="none" spc="0" normalizeH="0" baseline="0" noProof="0" dirty="0" smtClean="0">
                <a:ln>
                  <a:noFill/>
                </a:ln>
                <a:solidFill>
                  <a:schemeClr val="tx1"/>
                </a:solidFill>
                <a:effectLst/>
                <a:uLnTx/>
                <a:uFillTx/>
                <a:cs typeface="B Nazanin" pitchFamily="2" charset="-78"/>
              </a:rPr>
              <a:t>که به گونه اي مناسب طراحي شده</a:t>
            </a:r>
            <a:r>
              <a:rPr kumimoji="0" lang="fa-IR" sz="2400" b="0" i="0" u="none" strike="noStrike" kern="1200" cap="none" spc="0" normalizeH="0" noProof="0" dirty="0" smtClean="0">
                <a:ln>
                  <a:noFill/>
                </a:ln>
                <a:solidFill>
                  <a:schemeClr val="tx1"/>
                </a:solidFill>
                <a:effectLst/>
                <a:uLnTx/>
                <a:uFillTx/>
                <a:cs typeface="B Nazanin" pitchFamily="2" charset="-78"/>
              </a:rPr>
              <a:t> و</a:t>
            </a:r>
            <a:r>
              <a:rPr kumimoji="0" lang="fa-IR" sz="2400" b="0" i="0" u="none" strike="noStrike" kern="1200" cap="none" spc="0" normalizeH="0" baseline="0" noProof="0" dirty="0" smtClean="0">
                <a:ln>
                  <a:noFill/>
                </a:ln>
                <a:solidFill>
                  <a:schemeClr val="tx1"/>
                </a:solidFill>
                <a:effectLst/>
                <a:uLnTx/>
                <a:uFillTx/>
                <a:cs typeface="B Nazanin" pitchFamily="2" charset="-78"/>
              </a:rPr>
              <a:t> مي تواند الزامات تمامي اين استانداردها را برآورده سازد.</a:t>
            </a:r>
          </a:p>
          <a:p>
            <a:pPr marL="274638" marR="0" lvl="0" indent="-274638" algn="just" defTabSz="914400" rtl="1" eaLnBrk="1" fontAlgn="auto" latinLnBrk="0" hangingPunct="1">
              <a:spcBef>
                <a:spcPts val="600"/>
              </a:spcBef>
              <a:spcAft>
                <a:spcPts val="0"/>
              </a:spcAft>
              <a:buClrTx/>
              <a:buSzTx/>
              <a:buFont typeface="Arial" pitchFamily="34" charset="0"/>
              <a:buChar char="•"/>
              <a:tabLst/>
              <a:defRPr/>
            </a:pPr>
            <a:endParaRPr kumimoji="0" lang="fa-IR" sz="2400" b="0" i="0" u="none" strike="noStrike" kern="1200" cap="none" spc="0" normalizeH="0" baseline="0" noProof="0" dirty="0" smtClean="0">
              <a:ln>
                <a:noFill/>
              </a:ln>
              <a:solidFill>
                <a:schemeClr val="tx1"/>
              </a:solidFill>
              <a:effectLst/>
              <a:uLnTx/>
              <a:uFillTx/>
              <a:cs typeface="B Nazanin" pitchFamily="2" charset="-78"/>
            </a:endParaRPr>
          </a:p>
          <a:p>
            <a:pPr marL="342900" marR="0" lvl="0" indent="-342900" algn="just" defTabSz="914400" rtl="1" eaLnBrk="1" fontAlgn="auto" latinLnBrk="0" hangingPunct="1">
              <a:spcBef>
                <a:spcPts val="6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cs typeface="B Nazanin" pitchFamily="2" charset="-78"/>
              </a:rPr>
              <a:t>اين استاندارد بين المللي به گونه اي طراحي شده، تا يک سازمان قادر باشد سيستم مديريت امنيت اطلاعاتش را با الزامات سيستم مديريتي مرتبط، </a:t>
            </a:r>
            <a:r>
              <a:rPr kumimoji="0" lang="fa-IR" sz="2400" b="1" i="0" u="none" strike="noStrike" kern="1200" cap="none" spc="0" normalizeH="0" baseline="0" noProof="0" dirty="0" smtClean="0">
                <a:ln>
                  <a:noFill/>
                </a:ln>
                <a:solidFill>
                  <a:srgbClr val="00B0F0"/>
                </a:solidFill>
                <a:effectLst/>
                <a:uLnTx/>
                <a:uFillTx/>
                <a:cs typeface="B Nazanin" pitchFamily="2" charset="-78"/>
              </a:rPr>
              <a:t>يکپارچه</a:t>
            </a:r>
            <a:r>
              <a:rPr kumimoji="0" lang="fa-IR" sz="2400" b="1" i="0" u="none" strike="noStrike" kern="1200" cap="none" spc="0" normalizeH="0" baseline="0" noProof="0" dirty="0" smtClean="0">
                <a:ln>
                  <a:noFill/>
                </a:ln>
                <a:solidFill>
                  <a:schemeClr val="tx1"/>
                </a:solidFill>
                <a:effectLst/>
                <a:uLnTx/>
                <a:uFillTx/>
                <a:cs typeface="B Nazanin" pitchFamily="2" charset="-78"/>
              </a:rPr>
              <a:t> </a:t>
            </a:r>
            <a:r>
              <a:rPr kumimoji="0" lang="fa-IR" sz="2400" b="0" i="0" u="none" strike="noStrike" kern="1200" cap="none" spc="0" normalizeH="0" baseline="0" noProof="0" dirty="0" smtClean="0">
                <a:ln>
                  <a:noFill/>
                </a:ln>
                <a:solidFill>
                  <a:schemeClr val="tx1"/>
                </a:solidFill>
                <a:effectLst/>
                <a:uLnTx/>
                <a:uFillTx/>
                <a:cs typeface="B Nazanin" pitchFamily="2" charset="-78"/>
              </a:rPr>
              <a:t>نموده يا تطبيق دهد.</a:t>
            </a:r>
          </a:p>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a:ln>
                <a:noFill/>
              </a:ln>
              <a:solidFill>
                <a:schemeClr val="tx1"/>
              </a:solidFill>
              <a:effectLst/>
              <a:uLnTx/>
              <a:uFillTx/>
              <a:cs typeface="B Nazanin" pitchFamily="2" charset="-78"/>
            </a:endParaRPr>
          </a:p>
        </p:txBody>
      </p:sp>
      <p:sp>
        <p:nvSpPr>
          <p:cNvPr id="6" name="Rectangle 5"/>
          <p:cNvSpPr/>
          <p:nvPr/>
        </p:nvSpPr>
        <p:spPr>
          <a:xfrm>
            <a:off x="2987824" y="501030"/>
            <a:ext cx="4927952"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سازگاري با ساير سيستم هاي مديريتي</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a:xfrm>
            <a:off x="3562440" y="214313"/>
            <a:ext cx="5308600" cy="533400"/>
          </a:xfrm>
        </p:spPr>
        <p:txBody>
          <a:bodyPr/>
          <a:lstStyle/>
          <a:p>
            <a:pPr eaLnBrk="1" fontAlgn="auto" hangingPunct="1">
              <a:spcAft>
                <a:spcPts val="0"/>
              </a:spcAft>
              <a:defRPr/>
            </a:pPr>
            <a:r>
              <a:rPr lang="ar-SA" sz="2800" dirty="0" smtClean="0">
                <a:solidFill>
                  <a:schemeClr val="bg1"/>
                </a:solidFill>
                <a:cs typeface="B Titr" pitchFamily="2" charset="-78"/>
              </a:rPr>
              <a:t>3-2- جمع‌آوري شواهد</a:t>
            </a:r>
            <a:r>
              <a:rPr lang="fa-IR" sz="2800" dirty="0" smtClean="0">
                <a:solidFill>
                  <a:schemeClr val="bg1"/>
                </a:solidFill>
                <a:cs typeface="B Titr" pitchFamily="2" charset="-78"/>
              </a:rPr>
              <a:t> – ادامه </a:t>
            </a:r>
            <a:endParaRPr lang="en-US" sz="2800" dirty="0" smtClean="0">
              <a:solidFill>
                <a:schemeClr val="bg1"/>
              </a:solidFill>
              <a:cs typeface="B Titr" pitchFamily="2" charset="-78"/>
            </a:endParaRPr>
          </a:p>
        </p:txBody>
      </p:sp>
      <p:sp>
        <p:nvSpPr>
          <p:cNvPr id="94211" name="Rectangle 3"/>
          <p:cNvSpPr>
            <a:spLocks noGrp="1" noChangeArrowheads="1"/>
          </p:cNvSpPr>
          <p:nvPr>
            <p:ph idx="1"/>
          </p:nvPr>
        </p:nvSpPr>
        <p:spPr>
          <a:xfrm>
            <a:off x="285750" y="1214438"/>
            <a:ext cx="8643938" cy="2762250"/>
          </a:xfrm>
        </p:spPr>
        <p:txBody>
          <a:bodyPr/>
          <a:lstStyle/>
          <a:p>
            <a:pPr algn="r" rtl="1" eaLnBrk="1" hangingPunct="1">
              <a:lnSpc>
                <a:spcPct val="80000"/>
              </a:lnSpc>
              <a:buFont typeface="Wingdings" pitchFamily="2" charset="2"/>
              <a:buNone/>
            </a:pPr>
            <a:r>
              <a:rPr lang="ar-SA" u="sng" dirty="0" smtClean="0">
                <a:solidFill>
                  <a:schemeClr val="bg1"/>
                </a:solidFill>
                <a:cs typeface="B Mitra" pitchFamily="2" charset="-78"/>
              </a:rPr>
              <a:t>چك كردن مستندات / سوابق</a:t>
            </a:r>
          </a:p>
          <a:p>
            <a:pPr algn="r" rtl="1" eaLnBrk="1" hangingPunct="1">
              <a:lnSpc>
                <a:spcPct val="80000"/>
              </a:lnSpc>
              <a:buFont typeface="Wingdings" pitchFamily="2" charset="2"/>
              <a:buNone/>
            </a:pPr>
            <a:r>
              <a:rPr lang="ar-SA" dirty="0" smtClean="0">
                <a:solidFill>
                  <a:schemeClr val="bg1"/>
                </a:solidFill>
                <a:cs typeface="B Mitra" pitchFamily="2" charset="-78"/>
              </a:rPr>
              <a:t>نمونه‌هاي خود را به صورت تصادفي و واقعي انتخاب كنيد .</a:t>
            </a:r>
          </a:p>
          <a:p>
            <a:pPr algn="r" rtl="1" eaLnBrk="1" hangingPunct="1">
              <a:lnSpc>
                <a:spcPct val="80000"/>
              </a:lnSpc>
              <a:buFont typeface="Wingdings" pitchFamily="2" charset="2"/>
              <a:buNone/>
            </a:pPr>
            <a:r>
              <a:rPr lang="ar-SA" dirty="0" smtClean="0">
                <a:solidFill>
                  <a:schemeClr val="bg1"/>
                </a:solidFill>
                <a:cs typeface="B Mitra" pitchFamily="2" charset="-78"/>
              </a:rPr>
              <a:t>5 الي 20 نمونه، بسته به منبع نمونه‌برداري، شروع خوبي مي‌باشد.</a:t>
            </a:r>
          </a:p>
          <a:p>
            <a:pPr algn="r" rtl="1" eaLnBrk="1" hangingPunct="1">
              <a:lnSpc>
                <a:spcPct val="80000"/>
              </a:lnSpc>
              <a:buFont typeface="Wingdings" pitchFamily="2" charset="2"/>
              <a:buNone/>
            </a:pPr>
            <a:r>
              <a:rPr lang="ar-SA" dirty="0" smtClean="0">
                <a:solidFill>
                  <a:schemeClr val="bg1"/>
                </a:solidFill>
                <a:cs typeface="B Mitra" pitchFamily="2" charset="-78"/>
              </a:rPr>
              <a:t>مميز ممكن است تعداد نمونه بيشتري براي بازنگري انتخاب نمايد.</a:t>
            </a:r>
          </a:p>
          <a:p>
            <a:pPr algn="r" rtl="1" eaLnBrk="1" hangingPunct="1">
              <a:lnSpc>
                <a:spcPct val="80000"/>
              </a:lnSpc>
              <a:buFont typeface="Wingdings" pitchFamily="2" charset="2"/>
              <a:buNone/>
            </a:pPr>
            <a:r>
              <a:rPr lang="ar-SA" dirty="0" smtClean="0">
                <a:solidFill>
                  <a:schemeClr val="bg1"/>
                </a:solidFill>
                <a:cs typeface="B Mitra" pitchFamily="2" charset="-78"/>
              </a:rPr>
              <a:t>فرآيند نمونه‌برداري تا زماني كه نظر مميز در يافته ها جلب شود ادامه دارد .</a:t>
            </a:r>
            <a:endParaRPr lang="en-US" dirty="0" smtClean="0">
              <a:solidFill>
                <a:schemeClr val="bg1"/>
              </a:solidFill>
              <a:cs typeface="B Mitra" pitchFamily="2" charset="-78"/>
            </a:endParaRPr>
          </a:p>
        </p:txBody>
      </p:sp>
      <p:sp>
        <p:nvSpPr>
          <p:cNvPr id="8" name="Rectangle 3"/>
          <p:cNvSpPr txBox="1">
            <a:spLocks noChangeArrowheads="1"/>
          </p:cNvSpPr>
          <p:nvPr/>
        </p:nvSpPr>
        <p:spPr bwMode="auto">
          <a:xfrm>
            <a:off x="323528" y="3645024"/>
            <a:ext cx="8496300" cy="2571750"/>
          </a:xfrm>
          <a:prstGeom prst="rect">
            <a:avLst/>
          </a:prstGeom>
          <a:noFill/>
          <a:ln w="9525">
            <a:noFill/>
            <a:miter lim="800000"/>
            <a:headEnd/>
            <a:tailEnd/>
          </a:ln>
        </p:spPr>
        <p:txBody>
          <a:bodyPr/>
          <a:lstStyle/>
          <a:p>
            <a:pPr marL="342900" indent="-342900" algn="r" rtl="1">
              <a:spcBef>
                <a:spcPct val="20000"/>
              </a:spcBef>
              <a:buFont typeface="Wingdings" pitchFamily="2" charset="2"/>
              <a:buNone/>
              <a:defRPr/>
            </a:pPr>
            <a:r>
              <a:rPr lang="ar-SA" sz="2400" u="sng" kern="0" dirty="0">
                <a:solidFill>
                  <a:schemeClr val="bg1"/>
                </a:solidFill>
                <a:latin typeface="+mn-lt"/>
                <a:cs typeface="B Mitra" pitchFamily="2" charset="-78"/>
              </a:rPr>
              <a:t>مشاهدات فعاليتها</a:t>
            </a:r>
          </a:p>
          <a:p>
            <a:pPr marL="342900" indent="-342900" algn="r" rtl="1">
              <a:spcBef>
                <a:spcPct val="20000"/>
              </a:spcBef>
              <a:buFont typeface="Wingdings" pitchFamily="2" charset="2"/>
              <a:buNone/>
              <a:defRPr/>
            </a:pPr>
            <a:r>
              <a:rPr lang="ar-SA" sz="2400" u="sng" kern="0" dirty="0">
                <a:solidFill>
                  <a:schemeClr val="bg1"/>
                </a:solidFill>
                <a:latin typeface="+mn-lt"/>
                <a:cs typeface="B Mitra" pitchFamily="2" charset="-78"/>
              </a:rPr>
              <a:t> </a:t>
            </a:r>
            <a:r>
              <a:rPr lang="ar-SA" sz="2400" kern="0" dirty="0">
                <a:solidFill>
                  <a:schemeClr val="bg1"/>
                </a:solidFill>
                <a:latin typeface="+mn-lt"/>
                <a:cs typeface="B Mitra" pitchFamily="2" charset="-78"/>
              </a:rPr>
              <a:t>مشكل‌ترين روش براي بي‌تجربه‌ها مي‌باشد.</a:t>
            </a:r>
          </a:p>
          <a:p>
            <a:pPr marL="342900" indent="-342900" algn="r" rtl="1">
              <a:spcBef>
                <a:spcPct val="20000"/>
              </a:spcBef>
              <a:buFont typeface="Wingdings" pitchFamily="2" charset="2"/>
              <a:buNone/>
              <a:defRPr/>
            </a:pPr>
            <a:r>
              <a:rPr lang="ar-SA" sz="2400" kern="0" dirty="0">
                <a:solidFill>
                  <a:schemeClr val="bg1"/>
                </a:solidFill>
                <a:latin typeface="+mn-lt"/>
                <a:cs typeface="B Mitra" pitchFamily="2" charset="-78"/>
              </a:rPr>
              <a:t>چشمان خود را باز نگاه داريد.</a:t>
            </a:r>
          </a:p>
          <a:p>
            <a:pPr marL="342900" indent="-342900" algn="r" rtl="1">
              <a:spcBef>
                <a:spcPct val="20000"/>
              </a:spcBef>
              <a:buFont typeface="Wingdings" pitchFamily="2" charset="2"/>
              <a:buNone/>
              <a:defRPr/>
            </a:pPr>
            <a:r>
              <a:rPr lang="ar-SA" sz="2400" kern="0" dirty="0">
                <a:solidFill>
                  <a:schemeClr val="bg1"/>
                </a:solidFill>
                <a:latin typeface="+mn-lt"/>
                <a:cs typeface="B Mitra" pitchFamily="2" charset="-78"/>
              </a:rPr>
              <a:t>بازديد اوليه از تسهيلات يك شروع خوب است .</a:t>
            </a:r>
          </a:p>
          <a:p>
            <a:pPr marL="342900" indent="-342900" algn="r" rtl="1">
              <a:spcBef>
                <a:spcPct val="20000"/>
              </a:spcBef>
              <a:buFont typeface="Wingdings" pitchFamily="2" charset="2"/>
              <a:buNone/>
              <a:defRPr/>
            </a:pPr>
            <a:r>
              <a:rPr lang="ar-SA" sz="2400" kern="0" dirty="0">
                <a:solidFill>
                  <a:schemeClr val="bg1"/>
                </a:solidFill>
                <a:latin typeface="+mn-lt"/>
                <a:cs typeface="B Mitra" pitchFamily="2" charset="-78"/>
              </a:rPr>
              <a:t>سپس مشاهده سر تا سر مميزي انجام شود.</a:t>
            </a:r>
          </a:p>
        </p:txBody>
      </p:sp>
    </p:spTree>
  </p:cSld>
  <p:clrMapOvr>
    <a:masterClrMapping/>
  </p:clrMapOvr>
  <p:transition>
    <p:fade thruBlk="1"/>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540274" y="214313"/>
            <a:ext cx="6315075" cy="752475"/>
          </a:xfrm>
        </p:spPr>
        <p:txBody>
          <a:bodyPr/>
          <a:lstStyle/>
          <a:p>
            <a:pPr algn="r" rtl="1" eaLnBrk="1" fontAlgn="auto" hangingPunct="1">
              <a:spcAft>
                <a:spcPts val="0"/>
              </a:spcAft>
              <a:defRPr/>
            </a:pPr>
            <a:r>
              <a:rPr lang="ar-SA" sz="2800" dirty="0" smtClean="0">
                <a:solidFill>
                  <a:schemeClr val="bg1"/>
                </a:solidFill>
                <a:cs typeface="B Titr" pitchFamily="2" charset="-78"/>
              </a:rPr>
              <a:t>3-3- مشاهدات مميزي </a:t>
            </a:r>
            <a:endParaRPr lang="en-US" sz="2800" dirty="0" smtClean="0">
              <a:solidFill>
                <a:schemeClr val="bg1"/>
              </a:solidFill>
              <a:cs typeface="B Titr" pitchFamily="2" charset="-78"/>
            </a:endParaRPr>
          </a:p>
        </p:txBody>
      </p:sp>
      <p:sp>
        <p:nvSpPr>
          <p:cNvPr id="95235" name="Rectangle 3"/>
          <p:cNvSpPr>
            <a:spLocks noGrp="1" noChangeArrowheads="1"/>
          </p:cNvSpPr>
          <p:nvPr>
            <p:ph idx="1"/>
          </p:nvPr>
        </p:nvSpPr>
        <p:spPr>
          <a:xfrm>
            <a:off x="357188" y="1000125"/>
            <a:ext cx="7886700" cy="5524500"/>
          </a:xfrm>
        </p:spPr>
        <p:txBody>
          <a:bodyPr/>
          <a:lstStyle/>
          <a:p>
            <a:pPr algn="r" rtl="1" eaLnBrk="1" hangingPunct="1">
              <a:buFont typeface="Wingdings" pitchFamily="2" charset="2"/>
              <a:buNone/>
            </a:pPr>
            <a:r>
              <a:rPr lang="ar-SA" sz="2400" dirty="0" smtClean="0">
                <a:solidFill>
                  <a:schemeClr val="bg1"/>
                </a:solidFill>
                <a:cs typeface="B Mitra" pitchFamily="2" charset="-78"/>
              </a:rPr>
              <a:t>موارد واقعي كه در طول مميزي فراهم شده و به وسيله شواهد عيني اثبات مي‌شوند.</a:t>
            </a:r>
          </a:p>
          <a:p>
            <a:pPr algn="r" rtl="1" eaLnBrk="1" hangingPunct="1">
              <a:buFont typeface="Wingdings" pitchFamily="2" charset="2"/>
              <a:buNone/>
            </a:pPr>
            <a:r>
              <a:rPr lang="ar-SA" sz="2400" dirty="0" smtClean="0">
                <a:solidFill>
                  <a:schemeClr val="bg1"/>
                </a:solidFill>
                <a:cs typeface="B Mitra" pitchFamily="2" charset="-78"/>
              </a:rPr>
              <a:t>كليه مشاهدات مميزي مي‌بايست مستند شوند.</a:t>
            </a:r>
          </a:p>
          <a:p>
            <a:pPr algn="r" rtl="1" eaLnBrk="1" hangingPunct="1">
              <a:buFont typeface="Wingdings" pitchFamily="2" charset="2"/>
              <a:buNone/>
            </a:pPr>
            <a:r>
              <a:rPr lang="ar-SA" sz="2400" dirty="0" smtClean="0">
                <a:solidFill>
                  <a:schemeClr val="bg1"/>
                </a:solidFill>
                <a:cs typeface="B Mitra" pitchFamily="2" charset="-78"/>
              </a:rPr>
              <a:t>در انتهاي مميزي، تيم مميزي مشاهدات را مرور مي‌كنند.</a:t>
            </a:r>
          </a:p>
          <a:p>
            <a:pPr algn="r" rtl="1" eaLnBrk="1" hangingPunct="1">
              <a:buFont typeface="Wingdings" pitchFamily="2" charset="2"/>
              <a:buNone/>
            </a:pPr>
            <a:r>
              <a:rPr lang="ar-SA" sz="2400" dirty="0" smtClean="0">
                <a:solidFill>
                  <a:schemeClr val="bg1"/>
                </a:solidFill>
                <a:cs typeface="B Mitra" pitchFamily="2" charset="-78"/>
              </a:rPr>
              <a:t>سر مميز در صورت نياز آخرين تصميم را در صدور عدم انطباق</a:t>
            </a:r>
            <a:r>
              <a:rPr lang="fa-IR" sz="2400" dirty="0" smtClean="0">
                <a:solidFill>
                  <a:schemeClr val="bg1"/>
                </a:solidFill>
                <a:cs typeface="B Mitra" pitchFamily="2" charset="-78"/>
              </a:rPr>
              <a:t> </a:t>
            </a:r>
            <a:r>
              <a:rPr lang="ar-SA" sz="2400" dirty="0" smtClean="0">
                <a:solidFill>
                  <a:schemeClr val="bg1"/>
                </a:solidFill>
                <a:cs typeface="B Mitra" pitchFamily="2" charset="-78"/>
              </a:rPr>
              <a:t>ها اتخاذ مي‌كند.</a:t>
            </a:r>
            <a:endParaRPr lang="fa-IR" sz="2400" dirty="0" smtClean="0">
              <a:solidFill>
                <a:schemeClr val="bg1"/>
              </a:solidFill>
              <a:cs typeface="B Mitra" pitchFamily="2" charset="-78"/>
            </a:endParaRPr>
          </a:p>
          <a:p>
            <a:pPr algn="r" rtl="1" eaLnBrk="1" hangingPunct="1">
              <a:buFont typeface="Wingdings" pitchFamily="2" charset="2"/>
              <a:buNone/>
            </a:pPr>
            <a:endParaRPr lang="fa-IR" sz="2400" dirty="0" smtClean="0">
              <a:solidFill>
                <a:schemeClr val="bg1"/>
              </a:solidFill>
              <a:cs typeface="B Mitra" pitchFamily="2" charset="-78"/>
            </a:endParaRPr>
          </a:p>
          <a:p>
            <a:pPr algn="r" rtl="1" eaLnBrk="1" hangingPunct="1">
              <a:lnSpc>
                <a:spcPct val="80000"/>
              </a:lnSpc>
              <a:buFont typeface="Wingdings" pitchFamily="2" charset="2"/>
              <a:buNone/>
            </a:pPr>
            <a:r>
              <a:rPr lang="ar-SA" sz="2400" u="sng" dirty="0" smtClean="0">
                <a:solidFill>
                  <a:schemeClr val="bg1"/>
                </a:solidFill>
                <a:cs typeface="B Mitra" pitchFamily="2" charset="-78"/>
              </a:rPr>
              <a:t>نوشتن عدم انطباق </a:t>
            </a:r>
          </a:p>
          <a:p>
            <a:pPr algn="r" rtl="1" eaLnBrk="1" hangingPunct="1">
              <a:lnSpc>
                <a:spcPct val="80000"/>
              </a:lnSpc>
              <a:buFontTx/>
              <a:buNone/>
            </a:pPr>
            <a:r>
              <a:rPr lang="ar-SA" sz="2400" dirty="0" smtClean="0">
                <a:solidFill>
                  <a:schemeClr val="bg1"/>
                </a:solidFill>
                <a:cs typeface="B Mitra" pitchFamily="2" charset="-78"/>
              </a:rPr>
              <a:t>تعيين منشاء عدم انطباق </a:t>
            </a:r>
          </a:p>
          <a:p>
            <a:pPr algn="r" rtl="1" eaLnBrk="1" hangingPunct="1">
              <a:lnSpc>
                <a:spcPct val="80000"/>
              </a:lnSpc>
              <a:buFont typeface="Wingdings" pitchFamily="2" charset="2"/>
              <a:buNone/>
            </a:pPr>
            <a:r>
              <a:rPr lang="ar-SA" sz="2400" dirty="0" smtClean="0">
                <a:solidFill>
                  <a:schemeClr val="bg1"/>
                </a:solidFill>
                <a:cs typeface="B Mitra" pitchFamily="2" charset="-78"/>
              </a:rPr>
              <a:t>تعيين نوع عدم انطباق </a:t>
            </a:r>
          </a:p>
          <a:p>
            <a:pPr algn="r" rtl="1" eaLnBrk="1" hangingPunct="1">
              <a:lnSpc>
                <a:spcPct val="80000"/>
              </a:lnSpc>
              <a:buFont typeface="Wingdings" pitchFamily="2" charset="2"/>
              <a:buNone/>
            </a:pPr>
            <a:r>
              <a:rPr lang="ar-SA" sz="2400" dirty="0" smtClean="0">
                <a:solidFill>
                  <a:schemeClr val="bg1"/>
                </a:solidFill>
                <a:cs typeface="B Mitra" pitchFamily="2" charset="-78"/>
              </a:rPr>
              <a:t>بيان كامل و واضع عدم‌انطباق با كلمات ساده </a:t>
            </a:r>
          </a:p>
          <a:p>
            <a:pPr algn="r" rtl="1" eaLnBrk="1" hangingPunct="1">
              <a:lnSpc>
                <a:spcPct val="80000"/>
              </a:lnSpc>
              <a:buFont typeface="Wingdings" pitchFamily="2" charset="2"/>
              <a:buNone/>
            </a:pPr>
            <a:r>
              <a:rPr lang="ar-SA" sz="2400" dirty="0" smtClean="0">
                <a:solidFill>
                  <a:schemeClr val="bg1"/>
                </a:solidFill>
                <a:cs typeface="B Mitra" pitchFamily="2" charset="-78"/>
              </a:rPr>
              <a:t>ثبت شواهد عيني براي اثبات عدم انطباق </a:t>
            </a:r>
          </a:p>
          <a:p>
            <a:pPr algn="r" rtl="1" eaLnBrk="1" hangingPunct="1">
              <a:lnSpc>
                <a:spcPct val="80000"/>
              </a:lnSpc>
              <a:buFont typeface="Wingdings" pitchFamily="2" charset="2"/>
              <a:buNone/>
            </a:pPr>
            <a:r>
              <a:rPr lang="ar-SA" sz="2400" dirty="0" smtClean="0">
                <a:solidFill>
                  <a:schemeClr val="bg1"/>
                </a:solidFill>
                <a:cs typeface="B Mitra" pitchFamily="2" charset="-78"/>
              </a:rPr>
              <a:t>اشاره به معيار مميزي (استاندارد، روش اجرايي داخلي، الزامات قانوني / دولتي و ...)</a:t>
            </a:r>
            <a:endParaRPr lang="fa-IR" sz="2400" dirty="0" smtClean="0">
              <a:solidFill>
                <a:schemeClr val="bg1"/>
              </a:solidFill>
              <a:cs typeface="B Mitra" pitchFamily="2" charset="-78"/>
            </a:endParaRPr>
          </a:p>
          <a:p>
            <a:pPr algn="r" rtl="1" eaLnBrk="1" hangingPunct="1">
              <a:buFont typeface="Wingdings" pitchFamily="2" charset="2"/>
              <a:buNone/>
            </a:pPr>
            <a:r>
              <a:rPr lang="ar-SA" sz="2400" dirty="0" smtClean="0">
                <a:solidFill>
                  <a:schemeClr val="bg1"/>
                </a:solidFill>
                <a:cs typeface="B Mitra" pitchFamily="2" charset="-78"/>
              </a:rPr>
              <a:t>به مميزي شونده اجازه داده شود كه اقدام اصلاحي را قبل از جلسه اختتاميه انجام دهد.</a:t>
            </a:r>
          </a:p>
          <a:p>
            <a:pPr algn="r" rtl="1" eaLnBrk="1" hangingPunct="1">
              <a:buFont typeface="Wingdings" pitchFamily="2" charset="2"/>
              <a:buNone/>
            </a:pPr>
            <a:r>
              <a:rPr lang="ar-SA" sz="2400" dirty="0" smtClean="0">
                <a:solidFill>
                  <a:schemeClr val="bg1"/>
                </a:solidFill>
                <a:cs typeface="B Mitra" pitchFamily="2" charset="-78"/>
              </a:rPr>
              <a:t>از مميزي  شونده درخواست شود كه عدم انطباق را پذيرفته  و امضاء كند.</a:t>
            </a:r>
            <a:endParaRPr lang="en-US" sz="2400" dirty="0" smtClean="0">
              <a:solidFill>
                <a:schemeClr val="bg1"/>
              </a:solidFill>
              <a:cs typeface="B Mitra" pitchFamily="2" charset="-78"/>
            </a:endParaRPr>
          </a:p>
        </p:txBody>
      </p:sp>
      <p:sp>
        <p:nvSpPr>
          <p:cNvPr id="95236"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620A2DF3-0D68-4082-9AE1-5325070F6342}" type="slidenum">
              <a:rPr lang="ar-SA" smtClean="0"/>
              <a:pPr/>
              <a:t>191</a:t>
            </a:fld>
            <a:endParaRPr lang="en-US" smtClean="0"/>
          </a:p>
        </p:txBody>
      </p:sp>
    </p:spTree>
  </p:cSld>
  <p:clrMapOvr>
    <a:masterClrMapping/>
  </p:clrMapOvr>
  <p:transition>
    <p:fade thruBlk="1"/>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823819" y="4763"/>
            <a:ext cx="5940425" cy="838200"/>
          </a:xfrm>
        </p:spPr>
        <p:txBody>
          <a:bodyPr/>
          <a:lstStyle/>
          <a:p>
            <a:pPr algn="r" rtl="1" eaLnBrk="1" fontAlgn="auto" hangingPunct="1">
              <a:spcAft>
                <a:spcPts val="0"/>
              </a:spcAft>
              <a:defRPr/>
            </a:pPr>
            <a:r>
              <a:rPr lang="ar-SA" sz="2800" dirty="0" smtClean="0">
                <a:solidFill>
                  <a:schemeClr val="bg1"/>
                </a:solidFill>
                <a:cs typeface="B Titr" pitchFamily="2" charset="-78"/>
              </a:rPr>
              <a:t>انواع عدم انطباق </a:t>
            </a:r>
            <a:endParaRPr lang="en-US" sz="2800" dirty="0" smtClean="0">
              <a:solidFill>
                <a:schemeClr val="bg1"/>
              </a:solidFill>
              <a:cs typeface="B Titr" pitchFamily="2" charset="-78"/>
            </a:endParaRPr>
          </a:p>
        </p:txBody>
      </p:sp>
      <p:sp>
        <p:nvSpPr>
          <p:cNvPr id="96259" name="Rectangle 3"/>
          <p:cNvSpPr>
            <a:spLocks noGrp="1" noChangeArrowheads="1"/>
          </p:cNvSpPr>
          <p:nvPr>
            <p:ph idx="1"/>
          </p:nvPr>
        </p:nvSpPr>
        <p:spPr>
          <a:xfrm>
            <a:off x="0" y="1214438"/>
            <a:ext cx="8243888" cy="4857750"/>
          </a:xfrm>
        </p:spPr>
        <p:txBody>
          <a:bodyPr/>
          <a:lstStyle/>
          <a:p>
            <a:pPr algn="r" rtl="1" eaLnBrk="1" hangingPunct="1">
              <a:buFont typeface="Wingdings" pitchFamily="2" charset="2"/>
              <a:buNone/>
            </a:pPr>
            <a:r>
              <a:rPr lang="ar-SA" u="sng" dirty="0" smtClean="0">
                <a:solidFill>
                  <a:schemeClr val="bg1"/>
                </a:solidFill>
                <a:cs typeface="B Mitra" pitchFamily="2" charset="-78"/>
              </a:rPr>
              <a:t>1- عمده (</a:t>
            </a:r>
            <a:r>
              <a:rPr lang="en-US" u="sng" dirty="0" smtClean="0">
                <a:solidFill>
                  <a:schemeClr val="bg1"/>
                </a:solidFill>
                <a:cs typeface="B Mitra" pitchFamily="2" charset="-78"/>
              </a:rPr>
              <a:t>Major</a:t>
            </a:r>
            <a:r>
              <a:rPr lang="ar-SA" u="sng" dirty="0" smtClean="0">
                <a:solidFill>
                  <a:schemeClr val="bg1"/>
                </a:solidFill>
                <a:cs typeface="B Mitra" pitchFamily="2" charset="-78"/>
              </a:rPr>
              <a:t>)</a:t>
            </a:r>
          </a:p>
          <a:p>
            <a:pPr algn="r" rtl="1" eaLnBrk="1" hangingPunct="1">
              <a:buFont typeface="Wingdings" pitchFamily="2" charset="2"/>
              <a:buNone/>
            </a:pPr>
            <a:r>
              <a:rPr lang="ar-SA" dirty="0" smtClean="0">
                <a:solidFill>
                  <a:schemeClr val="bg1"/>
                </a:solidFill>
                <a:cs typeface="B Mitra" pitchFamily="2" charset="-78"/>
              </a:rPr>
              <a:t>يك عدم انطباق بحراني در سيستم كيفيت ، محصول يا خدمت </a:t>
            </a:r>
          </a:p>
          <a:p>
            <a:pPr algn="r" rtl="1" eaLnBrk="1" hangingPunct="1">
              <a:buFont typeface="Wingdings" pitchFamily="2" charset="2"/>
              <a:buNone/>
            </a:pPr>
            <a:r>
              <a:rPr lang="ar-SA" dirty="0" smtClean="0">
                <a:solidFill>
                  <a:schemeClr val="bg1"/>
                </a:solidFill>
                <a:cs typeface="B Mitra" pitchFamily="2" charset="-78"/>
              </a:rPr>
              <a:t>يك نقص در روشهاي اجرايي مورد نياز براي ارضاء الزامات توافق شده </a:t>
            </a:r>
          </a:p>
          <a:p>
            <a:pPr algn="r" rtl="1" eaLnBrk="1" hangingPunct="1">
              <a:buFont typeface="Wingdings" pitchFamily="2" charset="2"/>
              <a:buNone/>
            </a:pPr>
            <a:r>
              <a:rPr lang="ar-SA" dirty="0" smtClean="0">
                <a:solidFill>
                  <a:schemeClr val="bg1"/>
                </a:solidFill>
                <a:cs typeface="B Mitra" pitchFamily="2" charset="-78"/>
              </a:rPr>
              <a:t>عدم اجراي روشهاي اجرايي مدون </a:t>
            </a:r>
          </a:p>
          <a:p>
            <a:pPr algn="r" rtl="1" eaLnBrk="1" hangingPunct="1">
              <a:buFont typeface="Wingdings" pitchFamily="2" charset="2"/>
              <a:buNone/>
            </a:pPr>
            <a:r>
              <a:rPr lang="ar-SA" dirty="0" smtClean="0">
                <a:solidFill>
                  <a:schemeClr val="bg1"/>
                </a:solidFill>
                <a:cs typeface="B Mitra" pitchFamily="2" charset="-78"/>
              </a:rPr>
              <a:t>يك سري عدم انطباق‌هاي جزئي در يك محدوده مشخص يا فعاليتي كه در مجموع داراي اثر زيان‌آور روي كيفيت محصول يا خدمت مي‌باشد.</a:t>
            </a:r>
            <a:endParaRPr lang="fa-IR" dirty="0" smtClean="0">
              <a:solidFill>
                <a:schemeClr val="bg1"/>
              </a:solidFill>
              <a:cs typeface="B Mitra" pitchFamily="2" charset="-78"/>
            </a:endParaRPr>
          </a:p>
          <a:p>
            <a:pPr algn="r" rtl="1" eaLnBrk="1" hangingPunct="1">
              <a:buFont typeface="Wingdings" pitchFamily="2" charset="2"/>
              <a:buNone/>
            </a:pPr>
            <a:r>
              <a:rPr lang="ar-SA" u="sng" dirty="0" smtClean="0">
                <a:solidFill>
                  <a:schemeClr val="bg1"/>
                </a:solidFill>
                <a:cs typeface="B Mitra" pitchFamily="2" charset="-78"/>
              </a:rPr>
              <a:t>2- جزئي (</a:t>
            </a:r>
            <a:r>
              <a:rPr lang="en-US" u="sng" dirty="0" smtClean="0">
                <a:solidFill>
                  <a:schemeClr val="bg1"/>
                </a:solidFill>
                <a:cs typeface="B Mitra" pitchFamily="2" charset="-78"/>
              </a:rPr>
              <a:t>Minor</a:t>
            </a:r>
            <a:r>
              <a:rPr lang="ar-SA" u="sng" dirty="0" smtClean="0">
                <a:solidFill>
                  <a:schemeClr val="bg1"/>
                </a:solidFill>
                <a:cs typeface="B Mitra" pitchFamily="2" charset="-78"/>
              </a:rPr>
              <a:t>)</a:t>
            </a:r>
          </a:p>
          <a:p>
            <a:pPr algn="r" rtl="1" eaLnBrk="1" hangingPunct="1">
              <a:buFont typeface="Wingdings" pitchFamily="2" charset="2"/>
              <a:buNone/>
            </a:pPr>
            <a:r>
              <a:rPr lang="ar-SA" dirty="0" smtClean="0">
                <a:solidFill>
                  <a:schemeClr val="bg1"/>
                </a:solidFill>
                <a:cs typeface="B Mitra" pitchFamily="2" charset="-78"/>
              </a:rPr>
              <a:t>در اين حالت يك سيستم تعريف شده، روش اجرايي مدون و ترتيباتي كه الزامات توافق شده را ارضاء كند وجود دارد ولي در ترتيب انجام آن اختلاف يا انحراف جزئي وجود دارد.</a:t>
            </a:r>
          </a:p>
        </p:txBody>
      </p:sp>
      <p:sp>
        <p:nvSpPr>
          <p:cNvPr id="96260"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5D52A970-272B-4C45-851A-7B2CF60569DA}" type="slidenum">
              <a:rPr lang="ar-SA" smtClean="0"/>
              <a:pPr/>
              <a:t>192</a:t>
            </a:fld>
            <a:endParaRPr lang="en-US" smtClean="0"/>
          </a:p>
        </p:txBody>
      </p:sp>
    </p:spTree>
  </p:cSld>
  <p:clrMapOvr>
    <a:masterClrMapping/>
  </p:clrMapOvr>
  <p:transition>
    <p:fade thruBlk="1"/>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1318708" y="214313"/>
            <a:ext cx="6529388" cy="895350"/>
          </a:xfrm>
        </p:spPr>
        <p:txBody>
          <a:bodyPr/>
          <a:lstStyle/>
          <a:p>
            <a:pPr algn="r" rtl="1" eaLnBrk="1" fontAlgn="auto" hangingPunct="1">
              <a:spcAft>
                <a:spcPts val="0"/>
              </a:spcAft>
              <a:defRPr/>
            </a:pPr>
            <a:r>
              <a:rPr lang="ar-SA" sz="2800" dirty="0" smtClean="0">
                <a:solidFill>
                  <a:schemeClr val="bg1"/>
                </a:solidFill>
                <a:cs typeface="B Titr" pitchFamily="2" charset="-78"/>
              </a:rPr>
              <a:t>3-4- جلسه اختتاميه </a:t>
            </a:r>
            <a:endParaRPr lang="en-US" sz="2800" dirty="0" smtClean="0">
              <a:solidFill>
                <a:schemeClr val="bg1"/>
              </a:solidFill>
              <a:cs typeface="B Titr" pitchFamily="2" charset="-78"/>
            </a:endParaRPr>
          </a:p>
        </p:txBody>
      </p:sp>
      <p:sp>
        <p:nvSpPr>
          <p:cNvPr id="97283" name="Rectangle 3"/>
          <p:cNvSpPr>
            <a:spLocks noGrp="1" noChangeArrowheads="1"/>
          </p:cNvSpPr>
          <p:nvPr>
            <p:ph idx="1"/>
          </p:nvPr>
        </p:nvSpPr>
        <p:spPr>
          <a:xfrm>
            <a:off x="682625" y="1524000"/>
            <a:ext cx="7489825" cy="3976688"/>
          </a:xfrm>
        </p:spPr>
        <p:txBody>
          <a:bodyPr>
            <a:normAutofit lnSpcReduction="10000"/>
          </a:bodyPr>
          <a:lstStyle/>
          <a:p>
            <a:pPr algn="r" rtl="1" eaLnBrk="1" hangingPunct="1">
              <a:buFont typeface="Wingdings" pitchFamily="2" charset="2"/>
              <a:buNone/>
            </a:pPr>
            <a:r>
              <a:rPr lang="ar-SA" dirty="0" smtClean="0">
                <a:solidFill>
                  <a:schemeClr val="bg1"/>
                </a:solidFill>
                <a:cs typeface="B Mitra" pitchFamily="2" charset="-78"/>
              </a:rPr>
              <a:t>ـ مرور اهداف و محدوده مميزي </a:t>
            </a:r>
          </a:p>
          <a:p>
            <a:pPr algn="r" rtl="1" eaLnBrk="1" hangingPunct="1">
              <a:buFont typeface="Wingdings" pitchFamily="2" charset="2"/>
              <a:buNone/>
            </a:pPr>
            <a:r>
              <a:rPr lang="ar-SA" dirty="0" smtClean="0">
                <a:solidFill>
                  <a:schemeClr val="bg1"/>
                </a:solidFill>
                <a:cs typeface="B Mitra" pitchFamily="2" charset="-78"/>
              </a:rPr>
              <a:t>ـ تشكر از كاركنان مميزي شونده </a:t>
            </a:r>
          </a:p>
          <a:p>
            <a:pPr algn="r" rtl="1" eaLnBrk="1" hangingPunct="1">
              <a:buFont typeface="Wingdings" pitchFamily="2" charset="2"/>
              <a:buNone/>
            </a:pPr>
            <a:r>
              <a:rPr lang="ar-SA" dirty="0" smtClean="0">
                <a:solidFill>
                  <a:schemeClr val="bg1"/>
                </a:solidFill>
                <a:cs typeface="B Mitra" pitchFamily="2" charset="-78"/>
              </a:rPr>
              <a:t>ـ ارائه ارزيابي كلي از سيستم كيفيت </a:t>
            </a:r>
          </a:p>
          <a:p>
            <a:pPr algn="r" rtl="1" eaLnBrk="1" hangingPunct="1">
              <a:buFont typeface="Wingdings" pitchFamily="2" charset="2"/>
              <a:buNone/>
            </a:pPr>
            <a:r>
              <a:rPr lang="ar-SA" dirty="0" smtClean="0">
                <a:solidFill>
                  <a:schemeClr val="bg1"/>
                </a:solidFill>
                <a:cs typeface="B Mitra" pitchFamily="2" charset="-78"/>
              </a:rPr>
              <a:t>ـ گزارش موارد برجسته و قابل تعريف </a:t>
            </a:r>
          </a:p>
          <a:p>
            <a:pPr algn="r" rtl="1" eaLnBrk="1" hangingPunct="1">
              <a:buFont typeface="Wingdings" pitchFamily="2" charset="2"/>
              <a:buNone/>
            </a:pPr>
            <a:r>
              <a:rPr lang="ar-SA" dirty="0" smtClean="0">
                <a:solidFill>
                  <a:schemeClr val="bg1"/>
                </a:solidFill>
                <a:cs typeface="B Mitra" pitchFamily="2" charset="-78"/>
              </a:rPr>
              <a:t>ـ مرور عدم‌انطباق‌ها با اشاره به تاريخ ها براي اقدام اصلاحي </a:t>
            </a:r>
          </a:p>
          <a:p>
            <a:pPr algn="r" rtl="1" eaLnBrk="1" hangingPunct="1">
              <a:buFont typeface="Wingdings" pitchFamily="2" charset="2"/>
              <a:buNone/>
            </a:pPr>
            <a:r>
              <a:rPr lang="ar-SA" dirty="0" smtClean="0">
                <a:solidFill>
                  <a:schemeClr val="bg1"/>
                </a:solidFill>
                <a:cs typeface="B Mitra" pitchFamily="2" charset="-78"/>
              </a:rPr>
              <a:t>ـ ارائه كپي از عدم‌انطباق‌ها به مميزي شوندگان </a:t>
            </a:r>
          </a:p>
          <a:p>
            <a:pPr algn="r" rtl="1" eaLnBrk="1" hangingPunct="1">
              <a:buFont typeface="Wingdings" pitchFamily="2" charset="2"/>
              <a:buNone/>
            </a:pPr>
            <a:r>
              <a:rPr lang="ar-SA" dirty="0" smtClean="0">
                <a:solidFill>
                  <a:schemeClr val="bg1"/>
                </a:solidFill>
                <a:cs typeface="B Mitra" pitchFamily="2" charset="-78"/>
              </a:rPr>
              <a:t>ـ اشاره به نمونه‌اي بودن نتايج مميزي </a:t>
            </a:r>
          </a:p>
          <a:p>
            <a:pPr algn="r" rtl="1" eaLnBrk="1" hangingPunct="1">
              <a:buFont typeface="Wingdings" pitchFamily="2" charset="2"/>
              <a:buNone/>
            </a:pPr>
            <a:r>
              <a:rPr lang="ar-SA" dirty="0" smtClean="0">
                <a:solidFill>
                  <a:schemeClr val="bg1"/>
                </a:solidFill>
                <a:cs typeface="B Mitra" pitchFamily="2" charset="-78"/>
              </a:rPr>
              <a:t>ـ دعوت به طرح سؤالات در جهت شفاف سازي </a:t>
            </a:r>
          </a:p>
          <a:p>
            <a:pPr algn="r" rtl="1" eaLnBrk="1" hangingPunct="1">
              <a:buFont typeface="Wingdings" pitchFamily="2" charset="2"/>
              <a:buNone/>
            </a:pPr>
            <a:r>
              <a:rPr lang="ar-SA" dirty="0" smtClean="0">
                <a:solidFill>
                  <a:schemeClr val="bg1"/>
                </a:solidFill>
                <a:cs typeface="B Mitra" pitchFamily="2" charset="-78"/>
              </a:rPr>
              <a:t>ـ بيان محرمانه ماندن نتايج مميزي </a:t>
            </a:r>
            <a:endParaRPr lang="en-US" dirty="0" smtClean="0">
              <a:solidFill>
                <a:schemeClr val="bg1"/>
              </a:solidFill>
              <a:cs typeface="B Mitra" pitchFamily="2" charset="-78"/>
            </a:endParaRPr>
          </a:p>
        </p:txBody>
      </p:sp>
      <p:sp>
        <p:nvSpPr>
          <p:cNvPr id="97284"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CF756D4B-7715-4413-8C0D-AEB2FE34D826}" type="slidenum">
              <a:rPr lang="ar-SA" smtClean="0"/>
              <a:pPr/>
              <a:t>193</a:t>
            </a:fld>
            <a:endParaRPr lang="en-US" smtClean="0"/>
          </a:p>
        </p:txBody>
      </p:sp>
    </p:spTree>
  </p:cSld>
  <p:clrMapOvr>
    <a:masterClrMapping/>
  </p:clrMapOvr>
  <p:transition>
    <p:fade thruBlk="1"/>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2096583" y="214313"/>
            <a:ext cx="5751513" cy="533400"/>
          </a:xfrm>
        </p:spPr>
        <p:txBody>
          <a:bodyPr/>
          <a:lstStyle/>
          <a:p>
            <a:pPr algn="r" rtl="1" eaLnBrk="1" fontAlgn="auto" hangingPunct="1">
              <a:spcAft>
                <a:spcPts val="0"/>
              </a:spcAft>
              <a:defRPr/>
            </a:pPr>
            <a:r>
              <a:rPr lang="ar-SA" sz="2800" dirty="0" smtClean="0">
                <a:solidFill>
                  <a:schemeClr val="bg1"/>
                </a:solidFill>
                <a:cs typeface="B Titr" pitchFamily="2" charset="-78"/>
              </a:rPr>
              <a:t>4- گزارش مميزي و نگهداري سوابق </a:t>
            </a:r>
            <a:endParaRPr lang="en-US" sz="2800" dirty="0" smtClean="0">
              <a:solidFill>
                <a:schemeClr val="bg1"/>
              </a:solidFill>
              <a:cs typeface="B Titr" pitchFamily="2" charset="-78"/>
            </a:endParaRPr>
          </a:p>
        </p:txBody>
      </p:sp>
      <p:sp>
        <p:nvSpPr>
          <p:cNvPr id="98307" name="Rectangle 3"/>
          <p:cNvSpPr>
            <a:spLocks noGrp="1" noChangeArrowheads="1"/>
          </p:cNvSpPr>
          <p:nvPr>
            <p:ph idx="1"/>
          </p:nvPr>
        </p:nvSpPr>
        <p:spPr>
          <a:xfrm>
            <a:off x="180975" y="785813"/>
            <a:ext cx="8135938" cy="5857875"/>
          </a:xfrm>
        </p:spPr>
        <p:txBody>
          <a:bodyPr/>
          <a:lstStyle/>
          <a:p>
            <a:pPr algn="r" rtl="1" eaLnBrk="1" hangingPunct="1">
              <a:buFont typeface="Wingdings" pitchFamily="2" charset="2"/>
              <a:buNone/>
            </a:pPr>
            <a:r>
              <a:rPr lang="ar-SA" dirty="0" smtClean="0">
                <a:solidFill>
                  <a:schemeClr val="bg1"/>
                </a:solidFill>
                <a:cs typeface="B Mitra" pitchFamily="2" charset="-78"/>
              </a:rPr>
              <a:t>يك گزارش مميزي بعد از هر مميزي تهيه شود.</a:t>
            </a:r>
          </a:p>
          <a:p>
            <a:pPr algn="r" rtl="1" eaLnBrk="1" hangingPunct="1">
              <a:buFont typeface="Wingdings" pitchFamily="2" charset="2"/>
              <a:buNone/>
            </a:pPr>
            <a:r>
              <a:rPr lang="ar-SA" dirty="0" smtClean="0">
                <a:solidFill>
                  <a:schemeClr val="bg1"/>
                </a:solidFill>
                <a:cs typeface="B Mitra" pitchFamily="2" charset="-78"/>
              </a:rPr>
              <a:t>سر مميز و يا مميز تحت نظر سرمميز، مسئول صحت و كامل بودن گزارش مي باشد.</a:t>
            </a:r>
          </a:p>
          <a:p>
            <a:pPr algn="r" rtl="1" eaLnBrk="1" hangingPunct="1">
              <a:buFont typeface="Wingdings" pitchFamily="2" charset="2"/>
              <a:buNone/>
            </a:pPr>
            <a:r>
              <a:rPr lang="ar-SA" dirty="0" smtClean="0">
                <a:solidFill>
                  <a:schemeClr val="bg1"/>
                </a:solidFill>
                <a:cs typeface="B Mitra" pitchFamily="2" charset="-78"/>
              </a:rPr>
              <a:t>گزارش مي بايست در برگيرنده محتويات مميزي بوده، به روز باشد و توسط سر مميز امضاء شده باشد.</a:t>
            </a:r>
            <a:endParaRPr lang="en-US" dirty="0" smtClean="0">
              <a:solidFill>
                <a:schemeClr val="bg1"/>
              </a:solidFill>
              <a:cs typeface="B Mitra" pitchFamily="2" charset="-78"/>
            </a:endParaRPr>
          </a:p>
          <a:p>
            <a:pPr algn="r" rtl="1" eaLnBrk="1" hangingPunct="1">
              <a:lnSpc>
                <a:spcPct val="80000"/>
              </a:lnSpc>
              <a:buFontTx/>
              <a:buNone/>
            </a:pPr>
            <a:r>
              <a:rPr lang="ar-SA" u="sng" dirty="0" smtClean="0">
                <a:solidFill>
                  <a:schemeClr val="bg1"/>
                </a:solidFill>
                <a:cs typeface="B Mitra" pitchFamily="2" charset="-78"/>
              </a:rPr>
              <a:t>محتويات گزارش مميزي </a:t>
            </a:r>
          </a:p>
          <a:p>
            <a:pPr algn="r" rtl="1" eaLnBrk="1" hangingPunct="1">
              <a:lnSpc>
                <a:spcPct val="80000"/>
              </a:lnSpc>
              <a:buFontTx/>
              <a:buNone/>
            </a:pPr>
            <a:r>
              <a:rPr lang="ar-SA" sz="2400" dirty="0" smtClean="0">
                <a:solidFill>
                  <a:schemeClr val="bg1"/>
                </a:solidFill>
                <a:cs typeface="B Mitra" pitchFamily="2" charset="-78"/>
              </a:rPr>
              <a:t>دامنه مميزي و اهداف </a:t>
            </a:r>
          </a:p>
          <a:p>
            <a:pPr algn="r" rtl="1" eaLnBrk="1" hangingPunct="1">
              <a:lnSpc>
                <a:spcPct val="80000"/>
              </a:lnSpc>
              <a:buFontTx/>
              <a:buNone/>
            </a:pPr>
            <a:r>
              <a:rPr lang="ar-SA" sz="2400" dirty="0" smtClean="0">
                <a:solidFill>
                  <a:schemeClr val="bg1"/>
                </a:solidFill>
                <a:cs typeface="B Mitra" pitchFamily="2" charset="-78"/>
              </a:rPr>
              <a:t>جزئيات طر ح مميزي شامل كليه موارد انجام شده و تاريخ ها </a:t>
            </a:r>
          </a:p>
          <a:p>
            <a:pPr algn="r" rtl="1" eaLnBrk="1" hangingPunct="1">
              <a:lnSpc>
                <a:spcPct val="80000"/>
              </a:lnSpc>
              <a:buFontTx/>
              <a:buNone/>
            </a:pPr>
            <a:r>
              <a:rPr lang="ar-SA" sz="2400" dirty="0" smtClean="0">
                <a:solidFill>
                  <a:schemeClr val="bg1"/>
                </a:solidFill>
                <a:cs typeface="B Mitra" pitchFamily="2" charset="-78"/>
              </a:rPr>
              <a:t>مستندات مرجع </a:t>
            </a:r>
          </a:p>
          <a:p>
            <a:pPr algn="r" rtl="1" eaLnBrk="1" hangingPunct="1">
              <a:lnSpc>
                <a:spcPct val="80000"/>
              </a:lnSpc>
              <a:buFontTx/>
              <a:buNone/>
            </a:pPr>
            <a:r>
              <a:rPr lang="ar-SA" sz="2400" dirty="0" smtClean="0">
                <a:solidFill>
                  <a:schemeClr val="bg1"/>
                </a:solidFill>
                <a:cs typeface="B Mitra" pitchFamily="2" charset="-78"/>
              </a:rPr>
              <a:t>مشاهدات / عدم انطباق‌ها </a:t>
            </a:r>
          </a:p>
          <a:p>
            <a:pPr algn="r" rtl="1" eaLnBrk="1" hangingPunct="1">
              <a:lnSpc>
                <a:spcPct val="80000"/>
              </a:lnSpc>
              <a:buFontTx/>
              <a:buNone/>
            </a:pPr>
            <a:r>
              <a:rPr lang="ar-SA" sz="2400" dirty="0" smtClean="0">
                <a:solidFill>
                  <a:schemeClr val="bg1"/>
                </a:solidFill>
                <a:cs typeface="B Mitra" pitchFamily="2" charset="-78"/>
              </a:rPr>
              <a:t>اثربخشي سيستم </a:t>
            </a:r>
          </a:p>
          <a:p>
            <a:pPr algn="r" rtl="1" eaLnBrk="1" hangingPunct="1">
              <a:lnSpc>
                <a:spcPct val="80000"/>
              </a:lnSpc>
              <a:buFontTx/>
              <a:buNone/>
            </a:pPr>
            <a:r>
              <a:rPr lang="ar-SA" sz="2400" dirty="0" smtClean="0">
                <a:solidFill>
                  <a:schemeClr val="bg1"/>
                </a:solidFill>
                <a:cs typeface="B Mitra" pitchFamily="2" charset="-78"/>
              </a:rPr>
              <a:t>اقدامات پيگيري مورد نياز </a:t>
            </a:r>
          </a:p>
          <a:p>
            <a:pPr algn="r" rtl="1" eaLnBrk="1" hangingPunct="1">
              <a:lnSpc>
                <a:spcPct val="80000"/>
              </a:lnSpc>
              <a:buFontTx/>
              <a:buNone/>
            </a:pPr>
            <a:r>
              <a:rPr lang="ar-SA" sz="2400" dirty="0" smtClean="0">
                <a:solidFill>
                  <a:schemeClr val="bg1"/>
                </a:solidFill>
                <a:cs typeface="B Mitra" pitchFamily="2" charset="-78"/>
              </a:rPr>
              <a:t>تشريح نقاط مثبت و نقاط بالقوه براي بهبود </a:t>
            </a:r>
          </a:p>
          <a:p>
            <a:pPr algn="r" rtl="1" eaLnBrk="1" hangingPunct="1">
              <a:lnSpc>
                <a:spcPct val="80000"/>
              </a:lnSpc>
              <a:buFontTx/>
              <a:buNone/>
            </a:pPr>
            <a:r>
              <a:rPr lang="ar-SA" sz="2400" dirty="0" smtClean="0">
                <a:solidFill>
                  <a:schemeClr val="bg1"/>
                </a:solidFill>
                <a:cs typeface="B Mitra" pitchFamily="2" charset="-78"/>
              </a:rPr>
              <a:t>توصيه‌ها با توجه به يافته‌هاي مميزي </a:t>
            </a:r>
          </a:p>
          <a:p>
            <a:pPr algn="r" rtl="1" eaLnBrk="1" hangingPunct="1">
              <a:lnSpc>
                <a:spcPct val="80000"/>
              </a:lnSpc>
              <a:buFontTx/>
              <a:buNone/>
            </a:pPr>
            <a:r>
              <a:rPr lang="ar-SA" sz="2400" dirty="0" smtClean="0">
                <a:solidFill>
                  <a:schemeClr val="bg1"/>
                </a:solidFill>
                <a:cs typeface="B Mitra" pitchFamily="2" charset="-78"/>
              </a:rPr>
              <a:t>توزيع بدون تأخير گزارش مميزي </a:t>
            </a:r>
          </a:p>
          <a:p>
            <a:pPr algn="r" rtl="1" eaLnBrk="1" hangingPunct="1">
              <a:buFont typeface="Wingdings" pitchFamily="2" charset="2"/>
              <a:buNone/>
            </a:pPr>
            <a:endParaRPr lang="fa-IR" dirty="0" smtClean="0">
              <a:solidFill>
                <a:schemeClr val="bg1"/>
              </a:solidFill>
              <a:cs typeface="B Mitra" pitchFamily="2" charset="-78"/>
            </a:endParaRPr>
          </a:p>
          <a:p>
            <a:pPr algn="r" rtl="1" eaLnBrk="1" hangingPunct="1">
              <a:buFont typeface="Wingdings" pitchFamily="2" charset="2"/>
              <a:buNone/>
            </a:pPr>
            <a:endParaRPr lang="en-US" dirty="0" smtClean="0">
              <a:solidFill>
                <a:schemeClr val="bg1"/>
              </a:solidFill>
              <a:cs typeface="B Mitra" pitchFamily="2" charset="-78"/>
            </a:endParaRPr>
          </a:p>
        </p:txBody>
      </p:sp>
      <p:sp>
        <p:nvSpPr>
          <p:cNvPr id="98308"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E8C78DF5-253C-4DD4-902E-0E7C036E00BF}" type="slidenum">
              <a:rPr lang="ar-SA" smtClean="0"/>
              <a:pPr/>
              <a:t>194</a:t>
            </a:fld>
            <a:endParaRPr lang="en-US" smtClean="0"/>
          </a:p>
        </p:txBody>
      </p:sp>
    </p:spTree>
  </p:cSld>
  <p:clrMapOvr>
    <a:masterClrMapping/>
  </p:clrMapOvr>
  <p:transition>
    <p:fade thruBlk="1"/>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755576" y="332656"/>
            <a:ext cx="6892925" cy="533400"/>
          </a:xfrm>
        </p:spPr>
        <p:txBody>
          <a:bodyPr/>
          <a:lstStyle/>
          <a:p>
            <a:pPr algn="r" rtl="1" eaLnBrk="1" fontAlgn="auto" hangingPunct="1">
              <a:spcAft>
                <a:spcPts val="0"/>
              </a:spcAft>
              <a:defRPr/>
            </a:pPr>
            <a:r>
              <a:rPr lang="ar-SA" sz="2800" dirty="0" smtClean="0">
                <a:solidFill>
                  <a:schemeClr val="bg1"/>
                </a:solidFill>
                <a:cs typeface="B Titr" pitchFamily="2" charset="-78"/>
              </a:rPr>
              <a:t>6- اقدامات اصلاحي و پيگيري </a:t>
            </a:r>
            <a:endParaRPr lang="en-US" sz="2800" dirty="0" smtClean="0">
              <a:solidFill>
                <a:schemeClr val="bg1"/>
              </a:solidFill>
              <a:cs typeface="B Titr" pitchFamily="2" charset="-78"/>
            </a:endParaRPr>
          </a:p>
        </p:txBody>
      </p:sp>
      <p:sp>
        <p:nvSpPr>
          <p:cNvPr id="99331" name="Rectangle 3"/>
          <p:cNvSpPr>
            <a:spLocks noGrp="1" noChangeArrowheads="1"/>
          </p:cNvSpPr>
          <p:nvPr>
            <p:ph idx="1"/>
          </p:nvPr>
        </p:nvSpPr>
        <p:spPr>
          <a:xfrm>
            <a:off x="682625" y="1295400"/>
            <a:ext cx="7772400" cy="4800600"/>
          </a:xfrm>
        </p:spPr>
        <p:txBody>
          <a:bodyPr/>
          <a:lstStyle/>
          <a:p>
            <a:pPr algn="r" rtl="1" eaLnBrk="1" hangingPunct="1">
              <a:lnSpc>
                <a:spcPct val="80000"/>
              </a:lnSpc>
              <a:buFont typeface="Wingdings" pitchFamily="2" charset="2"/>
              <a:buNone/>
            </a:pPr>
            <a:r>
              <a:rPr lang="ar-SA" u="sng" dirty="0" smtClean="0">
                <a:solidFill>
                  <a:schemeClr val="bg1"/>
                </a:solidFill>
                <a:cs typeface="B Mitra" pitchFamily="2" charset="-78"/>
              </a:rPr>
              <a:t>مسؤوليت‌هاي مميزي شونده </a:t>
            </a:r>
          </a:p>
          <a:p>
            <a:pPr algn="r" rtl="1" eaLnBrk="1" hangingPunct="1">
              <a:lnSpc>
                <a:spcPct val="80000"/>
              </a:lnSpc>
              <a:buFont typeface="Wingdings" pitchFamily="2" charset="2"/>
              <a:buNone/>
            </a:pPr>
            <a:endParaRPr lang="ar-SA" u="sng" dirty="0" smtClean="0">
              <a:solidFill>
                <a:schemeClr val="bg1"/>
              </a:solidFill>
              <a:cs typeface="B Mitra" pitchFamily="2" charset="-78"/>
            </a:endParaRPr>
          </a:p>
          <a:p>
            <a:pPr algn="r" rtl="1" eaLnBrk="1" hangingPunct="1">
              <a:lnSpc>
                <a:spcPct val="80000"/>
              </a:lnSpc>
              <a:buFont typeface="Wingdings" pitchFamily="2" charset="2"/>
              <a:buNone/>
            </a:pPr>
            <a:r>
              <a:rPr lang="ar-SA" dirty="0" smtClean="0">
                <a:solidFill>
                  <a:schemeClr val="bg1"/>
                </a:solidFill>
                <a:cs typeface="B Mitra" pitchFamily="2" charset="-78"/>
              </a:rPr>
              <a:t>مرور عدم انطباق ها و تعيين علل آنها </a:t>
            </a:r>
          </a:p>
          <a:p>
            <a:pPr algn="r" rtl="1" eaLnBrk="1" hangingPunct="1">
              <a:lnSpc>
                <a:spcPct val="80000"/>
              </a:lnSpc>
              <a:buFont typeface="Wingdings" pitchFamily="2" charset="2"/>
              <a:buNone/>
            </a:pPr>
            <a:r>
              <a:rPr lang="ar-SA" dirty="0" smtClean="0">
                <a:solidFill>
                  <a:schemeClr val="bg1"/>
                </a:solidFill>
                <a:cs typeface="B Mitra" pitchFamily="2" charset="-78"/>
              </a:rPr>
              <a:t>ارزيابي نياز به اقدام براي اطمينان از اينكه عدم انطباقها مجدداً بروز نخواهد كرد.</a:t>
            </a:r>
          </a:p>
          <a:p>
            <a:pPr algn="r" rtl="1" eaLnBrk="1" hangingPunct="1">
              <a:lnSpc>
                <a:spcPct val="80000"/>
              </a:lnSpc>
              <a:buFont typeface="Wingdings" pitchFamily="2" charset="2"/>
              <a:buNone/>
            </a:pPr>
            <a:r>
              <a:rPr lang="ar-SA" dirty="0" smtClean="0">
                <a:solidFill>
                  <a:schemeClr val="bg1"/>
                </a:solidFill>
                <a:cs typeface="B Mitra" pitchFamily="2" charset="-78"/>
              </a:rPr>
              <a:t>تعيين و اجرا كردن اقدامات مورد نياز </a:t>
            </a:r>
          </a:p>
          <a:p>
            <a:pPr algn="r" rtl="1" eaLnBrk="1" hangingPunct="1">
              <a:lnSpc>
                <a:spcPct val="80000"/>
              </a:lnSpc>
              <a:buFont typeface="Wingdings" pitchFamily="2" charset="2"/>
              <a:buNone/>
            </a:pPr>
            <a:r>
              <a:rPr lang="ar-SA" dirty="0" smtClean="0">
                <a:solidFill>
                  <a:schemeClr val="bg1"/>
                </a:solidFill>
                <a:cs typeface="B Mitra" pitchFamily="2" charset="-78"/>
              </a:rPr>
              <a:t>تصديق اقدامات انجام شده </a:t>
            </a:r>
          </a:p>
          <a:p>
            <a:pPr algn="r" rtl="1" eaLnBrk="1" hangingPunct="1">
              <a:lnSpc>
                <a:spcPct val="80000"/>
              </a:lnSpc>
              <a:buFont typeface="Wingdings" pitchFamily="2" charset="2"/>
              <a:buNone/>
            </a:pPr>
            <a:r>
              <a:rPr lang="ar-SA" dirty="0" smtClean="0">
                <a:solidFill>
                  <a:schemeClr val="bg1"/>
                </a:solidFill>
                <a:cs typeface="B Mitra" pitchFamily="2" charset="-78"/>
              </a:rPr>
              <a:t>ثبت نتايج اقدامات انجام شده (4-2-4)</a:t>
            </a:r>
          </a:p>
          <a:p>
            <a:pPr algn="r" rtl="1" eaLnBrk="1" hangingPunct="1">
              <a:lnSpc>
                <a:spcPct val="80000"/>
              </a:lnSpc>
              <a:buFont typeface="Wingdings" pitchFamily="2" charset="2"/>
              <a:buNone/>
            </a:pPr>
            <a:r>
              <a:rPr lang="ar-SA" dirty="0" smtClean="0">
                <a:solidFill>
                  <a:schemeClr val="bg1"/>
                </a:solidFill>
                <a:cs typeface="B Mitra" pitchFamily="2" charset="-78"/>
              </a:rPr>
              <a:t>جواب دادن به درخواست بيشتر براي شواهد عيني يا مستندات </a:t>
            </a:r>
          </a:p>
          <a:p>
            <a:pPr algn="r" rtl="1" eaLnBrk="1" hangingPunct="1">
              <a:lnSpc>
                <a:spcPct val="80000"/>
              </a:lnSpc>
              <a:buFont typeface="Wingdings" pitchFamily="2" charset="2"/>
              <a:buNone/>
            </a:pPr>
            <a:r>
              <a:rPr lang="ar-SA" dirty="0" smtClean="0">
                <a:solidFill>
                  <a:schemeClr val="bg1"/>
                </a:solidFill>
                <a:cs typeface="B Mitra" pitchFamily="2" charset="-78"/>
              </a:rPr>
              <a:t>اقدام اصلاحي و پيگيري مميزي‌ها هنگامي كامل مي‌شود كه بين سر مميز و مميزي شونده اتفاق‌نظر وجود داشته باشد.</a:t>
            </a:r>
            <a:endParaRPr lang="en-US" dirty="0" smtClean="0">
              <a:solidFill>
                <a:schemeClr val="bg1"/>
              </a:solidFill>
              <a:cs typeface="B Mitra" pitchFamily="2" charset="-78"/>
            </a:endParaRPr>
          </a:p>
        </p:txBody>
      </p:sp>
    </p:spTree>
  </p:cSld>
  <p:clrMapOvr>
    <a:masterClrMapping/>
  </p:clrMapOvr>
  <p:transition>
    <p:fade thruBlk="1"/>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4"/>
          <p:cNvSpPr>
            <a:spLocks noGrp="1" noChangeArrowheads="1"/>
          </p:cNvSpPr>
          <p:nvPr>
            <p:ph type="title"/>
          </p:nvPr>
        </p:nvSpPr>
        <p:spPr>
          <a:xfrm>
            <a:off x="1451133" y="285750"/>
            <a:ext cx="6388100" cy="533400"/>
          </a:xfrm>
        </p:spPr>
        <p:txBody>
          <a:bodyPr/>
          <a:lstStyle/>
          <a:p>
            <a:pPr algn="r" rtl="1" eaLnBrk="1" fontAlgn="auto" hangingPunct="1">
              <a:spcAft>
                <a:spcPts val="0"/>
              </a:spcAft>
              <a:defRPr/>
            </a:pPr>
            <a:r>
              <a:rPr lang="ar-SA" sz="2800" dirty="0" smtClean="0">
                <a:solidFill>
                  <a:schemeClr val="bg1"/>
                </a:solidFill>
                <a:cs typeface="B Titr" pitchFamily="2" charset="-78"/>
              </a:rPr>
              <a:t>6- اقدامات اصلاحي و پيگيري(ادامه) </a:t>
            </a:r>
            <a:endParaRPr lang="en-US" sz="2800" dirty="0" smtClean="0">
              <a:solidFill>
                <a:schemeClr val="bg1"/>
              </a:solidFill>
              <a:cs typeface="B Titr" pitchFamily="2" charset="-78"/>
            </a:endParaRPr>
          </a:p>
        </p:txBody>
      </p:sp>
      <p:sp>
        <p:nvSpPr>
          <p:cNvPr id="100355" name="Rectangle 3"/>
          <p:cNvSpPr>
            <a:spLocks noGrp="1" noChangeArrowheads="1"/>
          </p:cNvSpPr>
          <p:nvPr>
            <p:ph idx="1"/>
          </p:nvPr>
        </p:nvSpPr>
        <p:spPr>
          <a:xfrm>
            <a:off x="395288" y="1052513"/>
            <a:ext cx="7921625" cy="4876800"/>
          </a:xfrm>
        </p:spPr>
        <p:txBody>
          <a:bodyPr/>
          <a:lstStyle/>
          <a:p>
            <a:pPr algn="r" rtl="1" eaLnBrk="1" hangingPunct="1">
              <a:lnSpc>
                <a:spcPct val="80000"/>
              </a:lnSpc>
              <a:buFont typeface="Wingdings" pitchFamily="2" charset="2"/>
              <a:buNone/>
            </a:pPr>
            <a:r>
              <a:rPr lang="ar-SA" u="sng" dirty="0" smtClean="0">
                <a:solidFill>
                  <a:schemeClr val="bg1"/>
                </a:solidFill>
                <a:cs typeface="B Mitra" pitchFamily="2" charset="-78"/>
              </a:rPr>
              <a:t>مسؤوليت‌هاي مميز</a:t>
            </a:r>
          </a:p>
          <a:p>
            <a:pPr algn="r" rtl="1" eaLnBrk="1" hangingPunct="1">
              <a:lnSpc>
                <a:spcPct val="80000"/>
              </a:lnSpc>
              <a:buFont typeface="Wingdings" pitchFamily="2" charset="2"/>
              <a:buNone/>
            </a:pPr>
            <a:endParaRPr lang="ar-SA" u="sng" dirty="0" smtClean="0">
              <a:solidFill>
                <a:schemeClr val="bg1"/>
              </a:solidFill>
              <a:cs typeface="B Mitra" pitchFamily="2" charset="-78"/>
            </a:endParaRPr>
          </a:p>
          <a:p>
            <a:pPr algn="r" rtl="1" eaLnBrk="1" hangingPunct="1">
              <a:lnSpc>
                <a:spcPct val="80000"/>
              </a:lnSpc>
              <a:buFont typeface="Wingdings" pitchFamily="2" charset="2"/>
              <a:buNone/>
            </a:pPr>
            <a:r>
              <a:rPr lang="ar-SA" dirty="0" smtClean="0">
                <a:solidFill>
                  <a:schemeClr val="bg1"/>
                </a:solidFill>
                <a:cs typeface="B Mitra" pitchFamily="2" charset="-78"/>
              </a:rPr>
              <a:t>پيگيري عدم‌انطباقها و اقدامات اصلاحي انجام شده </a:t>
            </a:r>
          </a:p>
          <a:p>
            <a:pPr algn="r" rtl="1" eaLnBrk="1" hangingPunct="1">
              <a:lnSpc>
                <a:spcPct val="80000"/>
              </a:lnSpc>
              <a:buFont typeface="Wingdings" pitchFamily="2" charset="2"/>
              <a:buNone/>
            </a:pPr>
            <a:r>
              <a:rPr lang="ar-SA" dirty="0" smtClean="0">
                <a:solidFill>
                  <a:schemeClr val="bg1"/>
                </a:solidFill>
                <a:cs typeface="B Mitra" pitchFamily="2" charset="-78"/>
              </a:rPr>
              <a:t>تصديق كفايت اقدام اصلاحي به وسيله :</a:t>
            </a:r>
          </a:p>
          <a:p>
            <a:pPr algn="r" rtl="1" eaLnBrk="1" hangingPunct="1">
              <a:lnSpc>
                <a:spcPct val="80000"/>
              </a:lnSpc>
              <a:buFont typeface="Wingdings" pitchFamily="2" charset="2"/>
              <a:buNone/>
            </a:pPr>
            <a:r>
              <a:rPr lang="ar-SA" dirty="0" smtClean="0">
                <a:solidFill>
                  <a:schemeClr val="bg1"/>
                </a:solidFill>
                <a:cs typeface="B Mitra" pitchFamily="2" charset="-78"/>
              </a:rPr>
              <a:t>		1- مرور شواهد عيني ارائه شده و تعيين كفايت</a:t>
            </a:r>
          </a:p>
          <a:p>
            <a:pPr algn="r" rtl="1" eaLnBrk="1" hangingPunct="1">
              <a:lnSpc>
                <a:spcPct val="80000"/>
              </a:lnSpc>
              <a:buFontTx/>
              <a:buNone/>
            </a:pPr>
            <a:r>
              <a:rPr lang="ar-SA" dirty="0" smtClean="0">
                <a:solidFill>
                  <a:schemeClr val="bg1"/>
                </a:solidFill>
                <a:cs typeface="B Mitra" pitchFamily="2" charset="-78"/>
              </a:rPr>
              <a:t>		2- مراجعه به محل جهت مميزي مجدد، استفاده از مشاهدات، مرور شواهد عيني (شامل مستندات) و مصاحبه براي اطمينان از كفايت </a:t>
            </a:r>
            <a:endParaRPr lang="fa-IR" dirty="0" smtClean="0">
              <a:solidFill>
                <a:schemeClr val="bg1"/>
              </a:solidFill>
              <a:cs typeface="B Mitra" pitchFamily="2" charset="-78"/>
            </a:endParaRPr>
          </a:p>
          <a:p>
            <a:pPr algn="r" rtl="1" eaLnBrk="1" hangingPunct="1">
              <a:lnSpc>
                <a:spcPct val="80000"/>
              </a:lnSpc>
              <a:buFontTx/>
              <a:buNone/>
            </a:pPr>
            <a:r>
              <a:rPr lang="ar-SA" dirty="0" smtClean="0">
                <a:solidFill>
                  <a:schemeClr val="bg1"/>
                </a:solidFill>
                <a:cs typeface="B Mitra" pitchFamily="2" charset="-78"/>
              </a:rPr>
              <a:t>سر مميز بايد مميزي شونده‌ها را از وضعيت فعاليتهاي اقدام اصلاحي و پيگيري مميزي ها در صورت نياز آگاه كند .</a:t>
            </a:r>
          </a:p>
          <a:p>
            <a:pPr algn="r" rtl="1" eaLnBrk="1" hangingPunct="1">
              <a:lnSpc>
                <a:spcPct val="80000"/>
              </a:lnSpc>
              <a:buFontTx/>
              <a:buNone/>
            </a:pPr>
            <a:r>
              <a:rPr lang="ar-SA" dirty="0" smtClean="0">
                <a:solidFill>
                  <a:schemeClr val="bg1"/>
                </a:solidFill>
                <a:cs typeface="B Mitra" pitchFamily="2" charset="-78"/>
              </a:rPr>
              <a:t>بعد از تصديق اقدامات اصلاحي به وسيله سر مميز، يك نامه پيگيري مي بايست در جهت شفاف سازي عدم‌انطباق و اقدامات انجام شده صادر شده و توزيع شود.</a:t>
            </a:r>
            <a:endParaRPr lang="en-US" dirty="0" smtClean="0">
              <a:solidFill>
                <a:schemeClr val="bg1"/>
              </a:solidFill>
              <a:cs typeface="B Mitra" pitchFamily="2" charset="-78"/>
            </a:endParaRPr>
          </a:p>
        </p:txBody>
      </p:sp>
      <p:sp>
        <p:nvSpPr>
          <p:cNvPr id="100356"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19AB4728-272F-4E09-AF2A-AF99680D3CA8}" type="slidenum">
              <a:rPr lang="ar-SA" smtClean="0"/>
              <a:pPr/>
              <a:t>196</a:t>
            </a:fld>
            <a:endParaRPr lang="en-US" smtClean="0"/>
          </a:p>
        </p:txBody>
      </p:sp>
    </p:spTree>
  </p:cSld>
  <p:clrMapOvr>
    <a:masterClrMapping/>
  </p:clrMapOvr>
  <p:transition>
    <p:fade thruBlk="1"/>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919355" y="323850"/>
            <a:ext cx="5713413" cy="533400"/>
          </a:xfrm>
          <a:noFill/>
        </p:spPr>
        <p:txBody>
          <a:bodyPr/>
          <a:lstStyle/>
          <a:p>
            <a:pPr algn="r" rtl="1" eaLnBrk="1" fontAlgn="auto" hangingPunct="1">
              <a:spcAft>
                <a:spcPts val="0"/>
              </a:spcAft>
              <a:defRPr/>
            </a:pPr>
            <a:r>
              <a:rPr lang="ar-SA" sz="2800" dirty="0" smtClean="0">
                <a:ln>
                  <a:solidFill>
                    <a:srgbClr val="FFC000"/>
                  </a:solidFill>
                </a:ln>
                <a:solidFill>
                  <a:srgbClr val="C00000"/>
                </a:solidFill>
                <a:cs typeface="B Titr" pitchFamily="2" charset="-78"/>
              </a:rPr>
              <a:t>فنون مميزي </a:t>
            </a:r>
            <a:endParaRPr lang="en-US" sz="2800" dirty="0" smtClean="0">
              <a:ln>
                <a:solidFill>
                  <a:srgbClr val="FFC000"/>
                </a:solidFill>
              </a:ln>
              <a:solidFill>
                <a:srgbClr val="C00000"/>
              </a:solidFill>
              <a:cs typeface="B Titr" pitchFamily="2" charset="-78"/>
            </a:endParaRPr>
          </a:p>
        </p:txBody>
      </p:sp>
      <p:sp>
        <p:nvSpPr>
          <p:cNvPr id="101381"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2F5B7D65-2B42-4466-9356-CEADFFB1848C}" type="slidenum">
              <a:rPr lang="ar-SA" smtClean="0">
                <a:ln>
                  <a:solidFill>
                    <a:srgbClr val="FFC000"/>
                  </a:solidFill>
                </a:ln>
                <a:solidFill>
                  <a:srgbClr val="C00000"/>
                </a:solidFill>
              </a:rPr>
              <a:pPr/>
              <a:t>197</a:t>
            </a:fld>
            <a:endParaRPr lang="en-US" smtClean="0">
              <a:ln>
                <a:solidFill>
                  <a:srgbClr val="FFC000"/>
                </a:solidFill>
              </a:ln>
              <a:solidFill>
                <a:srgbClr val="C00000"/>
              </a:solidFill>
            </a:endParaRPr>
          </a:p>
        </p:txBody>
      </p:sp>
      <p:sp>
        <p:nvSpPr>
          <p:cNvPr id="101379" name="Text Box 21"/>
          <p:cNvSpPr txBox="1">
            <a:spLocks noChangeArrowheads="1"/>
          </p:cNvSpPr>
          <p:nvPr/>
        </p:nvSpPr>
        <p:spPr bwMode="auto">
          <a:xfrm>
            <a:off x="179388" y="5589588"/>
            <a:ext cx="8305800" cy="369332"/>
          </a:xfrm>
          <a:prstGeom prst="rect">
            <a:avLst/>
          </a:prstGeom>
          <a:solidFill>
            <a:srgbClr val="FF0000"/>
          </a:solidFill>
          <a:ln w="12700">
            <a:noFill/>
            <a:miter lim="800000"/>
            <a:headEnd type="none" w="sm" len="sm"/>
            <a:tailEnd type="none" w="sm" len="sm"/>
          </a:ln>
        </p:spPr>
        <p:txBody>
          <a:bodyPr>
            <a:spAutoFit/>
          </a:bodyPr>
          <a:lstStyle/>
          <a:p>
            <a:pPr algn="ctr">
              <a:spcBef>
                <a:spcPct val="50000"/>
              </a:spcBef>
            </a:pPr>
            <a:r>
              <a:rPr lang="ar-SA">
                <a:ln>
                  <a:solidFill>
                    <a:srgbClr val="FFC000"/>
                  </a:solidFill>
                </a:ln>
                <a:solidFill>
                  <a:srgbClr val="C00000"/>
                </a:solidFill>
                <a:cs typeface="B Mitra" pitchFamily="2" charset="-78"/>
              </a:rPr>
              <a:t>مميزي به طور عمودي نقاط تقابل واحدها را دنبال مي‌كند. </a:t>
            </a:r>
            <a:endParaRPr lang="en-US">
              <a:ln>
                <a:solidFill>
                  <a:srgbClr val="FFC000"/>
                </a:solidFill>
              </a:ln>
              <a:solidFill>
                <a:srgbClr val="C00000"/>
              </a:solidFill>
              <a:cs typeface="B Mitra" pitchFamily="2" charset="-78"/>
            </a:endParaRPr>
          </a:p>
        </p:txBody>
      </p:sp>
      <p:grpSp>
        <p:nvGrpSpPr>
          <p:cNvPr id="2" name="Group 24"/>
          <p:cNvGrpSpPr>
            <a:grpSpLocks/>
          </p:cNvGrpSpPr>
          <p:nvPr/>
        </p:nvGrpSpPr>
        <p:grpSpPr bwMode="auto">
          <a:xfrm>
            <a:off x="827088" y="1001713"/>
            <a:ext cx="7010400" cy="4587875"/>
            <a:chOff x="672" y="576"/>
            <a:chExt cx="4416" cy="2890"/>
          </a:xfrm>
          <a:solidFill>
            <a:srgbClr val="FF0000"/>
          </a:solidFill>
        </p:grpSpPr>
        <p:sp>
          <p:nvSpPr>
            <p:cNvPr id="101382" name="Rectangle 3"/>
            <p:cNvSpPr>
              <a:spLocks noChangeArrowheads="1"/>
            </p:cNvSpPr>
            <p:nvPr/>
          </p:nvSpPr>
          <p:spPr bwMode="auto">
            <a:xfrm>
              <a:off x="2496" y="576"/>
              <a:ext cx="768" cy="2592"/>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83" name="Text Box 4"/>
            <p:cNvSpPr txBox="1">
              <a:spLocks noChangeArrowheads="1"/>
            </p:cNvSpPr>
            <p:nvPr/>
          </p:nvSpPr>
          <p:spPr bwMode="auto">
            <a:xfrm rot="-5371360">
              <a:off x="2249" y="1829"/>
              <a:ext cx="1358" cy="291"/>
            </a:xfrm>
            <a:prstGeom prst="rect">
              <a:avLst/>
            </a:prstGeom>
            <a:grpFill/>
            <a:ln w="12700">
              <a:noFill/>
              <a:miter lim="800000"/>
              <a:headEnd type="none" w="sm" len="sm"/>
              <a:tailEnd type="none" w="sm" len="sm"/>
            </a:ln>
          </p:spPr>
          <p:txBody>
            <a:bodyPr>
              <a:spAutoFit/>
            </a:bodyPr>
            <a:lstStyle/>
            <a:p>
              <a:pPr algn="ctr" rtl="1">
                <a:spcBef>
                  <a:spcPct val="50000"/>
                </a:spcBef>
              </a:pPr>
              <a:r>
                <a:rPr lang="ar-SA" sz="2400">
                  <a:ln>
                    <a:solidFill>
                      <a:srgbClr val="FFC000"/>
                    </a:solidFill>
                  </a:ln>
                  <a:solidFill>
                    <a:srgbClr val="C00000"/>
                  </a:solidFill>
                  <a:cs typeface="B Mitra" pitchFamily="2" charset="-78"/>
                </a:rPr>
                <a:t>عمودي </a:t>
              </a:r>
              <a:endParaRPr lang="en-US" sz="2400">
                <a:ln>
                  <a:solidFill>
                    <a:srgbClr val="FFC000"/>
                  </a:solidFill>
                </a:ln>
                <a:solidFill>
                  <a:srgbClr val="C00000"/>
                </a:solidFill>
                <a:cs typeface="B Mitra" pitchFamily="2" charset="-78"/>
              </a:endParaRPr>
            </a:p>
          </p:txBody>
        </p:sp>
        <p:sp>
          <p:nvSpPr>
            <p:cNvPr id="101384" name="Rectangle 5"/>
            <p:cNvSpPr>
              <a:spLocks noChangeArrowheads="1"/>
            </p:cNvSpPr>
            <p:nvPr/>
          </p:nvSpPr>
          <p:spPr bwMode="auto">
            <a:xfrm>
              <a:off x="3264" y="720"/>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85" name="Rectangle 6"/>
            <p:cNvSpPr>
              <a:spLocks noChangeArrowheads="1"/>
            </p:cNvSpPr>
            <p:nvPr/>
          </p:nvSpPr>
          <p:spPr bwMode="auto">
            <a:xfrm>
              <a:off x="672" y="720"/>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86" name="Rectangle 7"/>
            <p:cNvSpPr>
              <a:spLocks noChangeArrowheads="1"/>
            </p:cNvSpPr>
            <p:nvPr/>
          </p:nvSpPr>
          <p:spPr bwMode="auto">
            <a:xfrm>
              <a:off x="3264" y="1296"/>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87" name="Rectangle 8"/>
            <p:cNvSpPr>
              <a:spLocks noChangeArrowheads="1"/>
            </p:cNvSpPr>
            <p:nvPr/>
          </p:nvSpPr>
          <p:spPr bwMode="auto">
            <a:xfrm>
              <a:off x="672" y="1296"/>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88" name="Rectangle 9"/>
            <p:cNvSpPr>
              <a:spLocks noChangeArrowheads="1"/>
            </p:cNvSpPr>
            <p:nvPr/>
          </p:nvSpPr>
          <p:spPr bwMode="auto">
            <a:xfrm>
              <a:off x="3264" y="1872"/>
              <a:ext cx="1824" cy="480"/>
            </a:xfrm>
            <a:prstGeom prst="rect">
              <a:avLst/>
            </a:prstGeom>
            <a:grpFill/>
            <a:ln w="12700">
              <a:solidFill>
                <a:schemeClr val="tx1"/>
              </a:solidFill>
              <a:miter lim="800000"/>
              <a:headEnd type="none" w="sm" len="sm"/>
              <a:tailEnd type="none" w="sm" len="sm"/>
            </a:ln>
          </p:spPr>
          <p:txBody>
            <a:bodyPr wrap="none" anchor="ctr"/>
            <a:lstStyle/>
            <a:p>
              <a:pPr algn="ctr"/>
              <a:endParaRPr lang="en-GB" sz="2400" dirty="0">
                <a:ln>
                  <a:solidFill>
                    <a:srgbClr val="FFC000"/>
                  </a:solidFill>
                </a:ln>
                <a:solidFill>
                  <a:srgbClr val="C00000"/>
                </a:solidFill>
                <a:cs typeface="B Mitra" pitchFamily="2" charset="-78"/>
              </a:endParaRPr>
            </a:p>
          </p:txBody>
        </p:sp>
        <p:sp>
          <p:nvSpPr>
            <p:cNvPr id="101389" name="Rectangle 10"/>
            <p:cNvSpPr>
              <a:spLocks noChangeArrowheads="1"/>
            </p:cNvSpPr>
            <p:nvPr/>
          </p:nvSpPr>
          <p:spPr bwMode="auto">
            <a:xfrm>
              <a:off x="672" y="1872"/>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90" name="Rectangle 11"/>
            <p:cNvSpPr>
              <a:spLocks noChangeArrowheads="1"/>
            </p:cNvSpPr>
            <p:nvPr/>
          </p:nvSpPr>
          <p:spPr bwMode="auto">
            <a:xfrm>
              <a:off x="3264" y="2448"/>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91" name="Rectangle 12"/>
            <p:cNvSpPr>
              <a:spLocks noChangeArrowheads="1"/>
            </p:cNvSpPr>
            <p:nvPr/>
          </p:nvSpPr>
          <p:spPr bwMode="auto">
            <a:xfrm>
              <a:off x="672" y="2436"/>
              <a:ext cx="1824" cy="480"/>
            </a:xfrm>
            <a:prstGeom prst="rect">
              <a:avLst/>
            </a:prstGeom>
            <a:grpFill/>
            <a:ln w="12700">
              <a:solidFill>
                <a:schemeClr val="tx1"/>
              </a:solidFill>
              <a:miter lim="800000"/>
              <a:headEnd type="none" w="sm" len="sm"/>
              <a:tailEnd type="none" w="sm" len="sm"/>
            </a:ln>
          </p:spPr>
          <p:txBody>
            <a:bodyPr wrap="none" anchor="ctr"/>
            <a:lstStyle/>
            <a:p>
              <a:endParaRPr lang="en-GB" sz="2400">
                <a:ln>
                  <a:solidFill>
                    <a:srgbClr val="FFC000"/>
                  </a:solidFill>
                </a:ln>
                <a:solidFill>
                  <a:srgbClr val="C00000"/>
                </a:solidFill>
                <a:cs typeface="B Mitra" pitchFamily="2" charset="-78"/>
              </a:endParaRPr>
            </a:p>
          </p:txBody>
        </p:sp>
        <p:sp>
          <p:nvSpPr>
            <p:cNvPr id="101392" name="Text Box 13"/>
            <p:cNvSpPr txBox="1">
              <a:spLocks noChangeArrowheads="1"/>
            </p:cNvSpPr>
            <p:nvPr/>
          </p:nvSpPr>
          <p:spPr bwMode="auto">
            <a:xfrm>
              <a:off x="3456" y="768"/>
              <a:ext cx="912" cy="291"/>
            </a:xfrm>
            <a:prstGeom prst="rect">
              <a:avLst/>
            </a:prstGeom>
            <a:grpFill/>
            <a:ln w="12700">
              <a:noFill/>
              <a:miter lim="800000"/>
              <a:headEnd type="none" w="sm" len="sm"/>
              <a:tailEnd type="none" w="sm" len="sm"/>
            </a:ln>
          </p:spPr>
          <p:txBody>
            <a:bodyPr>
              <a:spAutoFit/>
            </a:bodyPr>
            <a:lstStyle/>
            <a:p>
              <a:pPr>
                <a:spcBef>
                  <a:spcPct val="50000"/>
                </a:spcBef>
              </a:pPr>
              <a:r>
                <a:rPr lang="ar-SA" sz="2400">
                  <a:ln>
                    <a:solidFill>
                      <a:srgbClr val="FFC000"/>
                    </a:solidFill>
                  </a:ln>
                  <a:solidFill>
                    <a:srgbClr val="C00000"/>
                  </a:solidFill>
                  <a:cs typeface="B Mitra" pitchFamily="2" charset="-78"/>
                </a:rPr>
                <a:t>افقي </a:t>
              </a:r>
              <a:endParaRPr lang="en-US" sz="2400">
                <a:ln>
                  <a:solidFill>
                    <a:srgbClr val="FFC000"/>
                  </a:solidFill>
                </a:ln>
                <a:solidFill>
                  <a:srgbClr val="C00000"/>
                </a:solidFill>
                <a:cs typeface="B Mitra" pitchFamily="2" charset="-78"/>
              </a:endParaRPr>
            </a:p>
          </p:txBody>
        </p:sp>
        <p:sp>
          <p:nvSpPr>
            <p:cNvPr id="101393" name="Text Box 14"/>
            <p:cNvSpPr txBox="1">
              <a:spLocks noChangeArrowheads="1"/>
            </p:cNvSpPr>
            <p:nvPr/>
          </p:nvSpPr>
          <p:spPr bwMode="auto">
            <a:xfrm>
              <a:off x="3456" y="1344"/>
              <a:ext cx="912" cy="291"/>
            </a:xfrm>
            <a:prstGeom prst="rect">
              <a:avLst/>
            </a:prstGeom>
            <a:grpFill/>
            <a:ln w="12700">
              <a:noFill/>
              <a:miter lim="800000"/>
              <a:headEnd type="none" w="sm" len="sm"/>
              <a:tailEnd type="none" w="sm" len="sm"/>
            </a:ln>
          </p:spPr>
          <p:txBody>
            <a:bodyPr>
              <a:spAutoFit/>
            </a:bodyPr>
            <a:lstStyle/>
            <a:p>
              <a:pPr>
                <a:spcBef>
                  <a:spcPct val="50000"/>
                </a:spcBef>
              </a:pPr>
              <a:r>
                <a:rPr lang="ar-SA" sz="2400">
                  <a:ln>
                    <a:solidFill>
                      <a:srgbClr val="FFC000"/>
                    </a:solidFill>
                  </a:ln>
                  <a:solidFill>
                    <a:srgbClr val="C00000"/>
                  </a:solidFill>
                  <a:cs typeface="B Mitra" pitchFamily="2" charset="-78"/>
                </a:rPr>
                <a:t>افقي  </a:t>
              </a:r>
              <a:endParaRPr lang="en-US" sz="2400">
                <a:ln>
                  <a:solidFill>
                    <a:srgbClr val="FFC000"/>
                  </a:solidFill>
                </a:ln>
                <a:solidFill>
                  <a:srgbClr val="C00000"/>
                </a:solidFill>
                <a:cs typeface="B Mitra" pitchFamily="2" charset="-78"/>
              </a:endParaRPr>
            </a:p>
          </p:txBody>
        </p:sp>
        <p:sp>
          <p:nvSpPr>
            <p:cNvPr id="101394" name="Text Box 15"/>
            <p:cNvSpPr txBox="1">
              <a:spLocks noChangeArrowheads="1"/>
            </p:cNvSpPr>
            <p:nvPr/>
          </p:nvSpPr>
          <p:spPr bwMode="auto">
            <a:xfrm>
              <a:off x="1104" y="768"/>
              <a:ext cx="912" cy="291"/>
            </a:xfrm>
            <a:prstGeom prst="rect">
              <a:avLst/>
            </a:prstGeom>
            <a:grpFill/>
            <a:ln w="12700">
              <a:noFill/>
              <a:miter lim="800000"/>
              <a:headEnd type="none" w="sm" len="sm"/>
              <a:tailEnd type="none" w="sm" len="sm"/>
            </a:ln>
          </p:spPr>
          <p:txBody>
            <a:bodyPr>
              <a:spAutoFit/>
            </a:bodyPr>
            <a:lstStyle/>
            <a:p>
              <a:pPr algn="ctr" rtl="1">
                <a:spcBef>
                  <a:spcPct val="50000"/>
                </a:spcBef>
              </a:pPr>
              <a:r>
                <a:rPr lang="fa-IR" sz="2400">
                  <a:ln>
                    <a:solidFill>
                      <a:srgbClr val="FFC000"/>
                    </a:solidFill>
                  </a:ln>
                  <a:solidFill>
                    <a:srgbClr val="C00000"/>
                  </a:solidFill>
                  <a:cs typeface="B Mitra" pitchFamily="2" charset="-78"/>
                </a:rPr>
                <a:t>امنیت شبکه</a:t>
              </a:r>
              <a:endParaRPr lang="en-US" sz="2400">
                <a:ln>
                  <a:solidFill>
                    <a:srgbClr val="FFC000"/>
                  </a:solidFill>
                </a:ln>
                <a:solidFill>
                  <a:srgbClr val="C00000"/>
                </a:solidFill>
                <a:cs typeface="B Mitra" pitchFamily="2" charset="-78"/>
              </a:endParaRPr>
            </a:p>
          </p:txBody>
        </p:sp>
        <p:sp>
          <p:nvSpPr>
            <p:cNvPr id="101395" name="Text Box 16"/>
            <p:cNvSpPr txBox="1">
              <a:spLocks noChangeArrowheads="1"/>
            </p:cNvSpPr>
            <p:nvPr/>
          </p:nvSpPr>
          <p:spPr bwMode="auto">
            <a:xfrm>
              <a:off x="1008" y="1395"/>
              <a:ext cx="1242" cy="291"/>
            </a:xfrm>
            <a:prstGeom prst="rect">
              <a:avLst/>
            </a:prstGeom>
            <a:grpFill/>
            <a:ln w="12700">
              <a:noFill/>
              <a:miter lim="800000"/>
              <a:headEnd type="none" w="sm" len="sm"/>
              <a:tailEnd type="none" w="sm" len="sm"/>
            </a:ln>
          </p:spPr>
          <p:txBody>
            <a:bodyPr>
              <a:spAutoFit/>
            </a:bodyPr>
            <a:lstStyle/>
            <a:p>
              <a:pPr algn="ctr" rtl="1">
                <a:spcBef>
                  <a:spcPct val="50000"/>
                </a:spcBef>
              </a:pPr>
              <a:r>
                <a:rPr lang="fa-IR" sz="2400">
                  <a:ln>
                    <a:solidFill>
                      <a:srgbClr val="FFC000"/>
                    </a:solidFill>
                  </a:ln>
                  <a:solidFill>
                    <a:srgbClr val="C00000"/>
                  </a:solidFill>
                  <a:cs typeface="B Mitra" pitchFamily="2" charset="-78"/>
                </a:rPr>
                <a:t>مدیریت مخاطرات</a:t>
              </a:r>
              <a:endParaRPr lang="en-US" sz="2400">
                <a:ln>
                  <a:solidFill>
                    <a:srgbClr val="FFC000"/>
                  </a:solidFill>
                </a:ln>
                <a:solidFill>
                  <a:srgbClr val="C00000"/>
                </a:solidFill>
                <a:cs typeface="B Mitra" pitchFamily="2" charset="-78"/>
              </a:endParaRPr>
            </a:p>
          </p:txBody>
        </p:sp>
        <p:sp>
          <p:nvSpPr>
            <p:cNvPr id="101396" name="Text Box 17"/>
            <p:cNvSpPr txBox="1">
              <a:spLocks noChangeArrowheads="1"/>
            </p:cNvSpPr>
            <p:nvPr/>
          </p:nvSpPr>
          <p:spPr bwMode="auto">
            <a:xfrm>
              <a:off x="3621" y="1924"/>
              <a:ext cx="912" cy="291"/>
            </a:xfrm>
            <a:prstGeom prst="rect">
              <a:avLst/>
            </a:prstGeom>
            <a:grpFill/>
            <a:ln w="12700">
              <a:noFill/>
              <a:miter lim="800000"/>
              <a:headEnd type="none" w="sm" len="sm"/>
              <a:tailEnd type="none" w="sm" len="sm"/>
            </a:ln>
          </p:spPr>
          <p:txBody>
            <a:bodyPr>
              <a:spAutoFit/>
            </a:bodyPr>
            <a:lstStyle/>
            <a:p>
              <a:pPr algn="ctr">
                <a:spcBef>
                  <a:spcPct val="50000"/>
                </a:spcBef>
              </a:pPr>
              <a:r>
                <a:rPr lang="ar-SA" sz="2400">
                  <a:ln>
                    <a:solidFill>
                      <a:srgbClr val="FFC000"/>
                    </a:solidFill>
                  </a:ln>
                  <a:solidFill>
                    <a:srgbClr val="C00000"/>
                  </a:solidFill>
                  <a:cs typeface="B Mitra" pitchFamily="2" charset="-78"/>
                </a:rPr>
                <a:t>افقي  </a:t>
              </a:r>
              <a:endParaRPr lang="en-US" sz="2400">
                <a:ln>
                  <a:solidFill>
                    <a:srgbClr val="FFC000"/>
                  </a:solidFill>
                </a:ln>
                <a:solidFill>
                  <a:srgbClr val="C00000"/>
                </a:solidFill>
                <a:cs typeface="B Mitra" pitchFamily="2" charset="-78"/>
              </a:endParaRPr>
            </a:p>
          </p:txBody>
        </p:sp>
        <p:sp>
          <p:nvSpPr>
            <p:cNvPr id="101397" name="Text Box 18"/>
            <p:cNvSpPr txBox="1">
              <a:spLocks noChangeArrowheads="1"/>
            </p:cNvSpPr>
            <p:nvPr/>
          </p:nvSpPr>
          <p:spPr bwMode="auto">
            <a:xfrm>
              <a:off x="990" y="1968"/>
              <a:ext cx="1236" cy="291"/>
            </a:xfrm>
            <a:prstGeom prst="rect">
              <a:avLst/>
            </a:prstGeom>
            <a:grpFill/>
            <a:ln w="12700">
              <a:noFill/>
              <a:miter lim="800000"/>
              <a:headEnd type="none" w="sm" len="sm"/>
              <a:tailEnd type="none" w="sm" len="sm"/>
            </a:ln>
          </p:spPr>
          <p:txBody>
            <a:bodyPr>
              <a:spAutoFit/>
            </a:bodyPr>
            <a:lstStyle/>
            <a:p>
              <a:pPr algn="ctr" rtl="1">
                <a:spcBef>
                  <a:spcPct val="50000"/>
                </a:spcBef>
              </a:pPr>
              <a:r>
                <a:rPr lang="fa-IR" sz="2400">
                  <a:ln>
                    <a:solidFill>
                      <a:srgbClr val="FFC000"/>
                    </a:solidFill>
                  </a:ln>
                  <a:solidFill>
                    <a:srgbClr val="C00000"/>
                  </a:solidFill>
                  <a:cs typeface="B Mitra" pitchFamily="2" charset="-78"/>
                </a:rPr>
                <a:t>امنیت تجهیزات</a:t>
              </a:r>
              <a:endParaRPr lang="en-US" sz="2400">
                <a:ln>
                  <a:solidFill>
                    <a:srgbClr val="FFC000"/>
                  </a:solidFill>
                </a:ln>
                <a:solidFill>
                  <a:srgbClr val="C00000"/>
                </a:solidFill>
                <a:cs typeface="B Mitra" pitchFamily="2" charset="-78"/>
              </a:endParaRPr>
            </a:p>
          </p:txBody>
        </p:sp>
        <p:sp>
          <p:nvSpPr>
            <p:cNvPr id="101398" name="Text Box 19"/>
            <p:cNvSpPr txBox="1">
              <a:spLocks noChangeArrowheads="1"/>
            </p:cNvSpPr>
            <p:nvPr/>
          </p:nvSpPr>
          <p:spPr bwMode="auto">
            <a:xfrm>
              <a:off x="3621" y="2513"/>
              <a:ext cx="912" cy="291"/>
            </a:xfrm>
            <a:prstGeom prst="rect">
              <a:avLst/>
            </a:prstGeom>
            <a:grpFill/>
            <a:ln w="12700">
              <a:noFill/>
              <a:miter lim="800000"/>
              <a:headEnd type="none" w="sm" len="sm"/>
              <a:tailEnd type="none" w="sm" len="sm"/>
            </a:ln>
          </p:spPr>
          <p:txBody>
            <a:bodyPr>
              <a:spAutoFit/>
            </a:bodyPr>
            <a:lstStyle/>
            <a:p>
              <a:pPr algn="ctr">
                <a:spcBef>
                  <a:spcPct val="50000"/>
                </a:spcBef>
              </a:pPr>
              <a:r>
                <a:rPr lang="ar-SA" sz="2400">
                  <a:ln>
                    <a:solidFill>
                      <a:srgbClr val="FFC000"/>
                    </a:solidFill>
                  </a:ln>
                  <a:solidFill>
                    <a:srgbClr val="C00000"/>
                  </a:solidFill>
                  <a:cs typeface="B Mitra" pitchFamily="2" charset="-78"/>
                </a:rPr>
                <a:t>افقي  </a:t>
              </a:r>
              <a:endParaRPr lang="en-US" sz="2400">
                <a:ln>
                  <a:solidFill>
                    <a:srgbClr val="FFC000"/>
                  </a:solidFill>
                </a:ln>
                <a:solidFill>
                  <a:srgbClr val="C00000"/>
                </a:solidFill>
                <a:cs typeface="B Mitra" pitchFamily="2" charset="-78"/>
              </a:endParaRPr>
            </a:p>
          </p:txBody>
        </p:sp>
        <p:sp>
          <p:nvSpPr>
            <p:cNvPr id="101399" name="Text Box 20"/>
            <p:cNvSpPr txBox="1">
              <a:spLocks noChangeArrowheads="1"/>
            </p:cNvSpPr>
            <p:nvPr/>
          </p:nvSpPr>
          <p:spPr bwMode="auto">
            <a:xfrm>
              <a:off x="996" y="2496"/>
              <a:ext cx="1254" cy="291"/>
            </a:xfrm>
            <a:prstGeom prst="rect">
              <a:avLst/>
            </a:prstGeom>
            <a:grpFill/>
            <a:ln w="12700">
              <a:noFill/>
              <a:miter lim="800000"/>
              <a:headEnd type="none" w="sm" len="sm"/>
              <a:tailEnd type="none" w="sm" len="sm"/>
            </a:ln>
          </p:spPr>
          <p:txBody>
            <a:bodyPr>
              <a:spAutoFit/>
            </a:bodyPr>
            <a:lstStyle/>
            <a:p>
              <a:pPr algn="ctr" rtl="1">
                <a:spcBef>
                  <a:spcPct val="50000"/>
                </a:spcBef>
              </a:pPr>
              <a:r>
                <a:rPr lang="fa-IR" sz="2400">
                  <a:ln>
                    <a:solidFill>
                      <a:srgbClr val="FFC000"/>
                    </a:solidFill>
                  </a:ln>
                  <a:solidFill>
                    <a:srgbClr val="C00000"/>
                  </a:solidFill>
                  <a:cs typeface="B Mitra" pitchFamily="2" charset="-78"/>
                </a:rPr>
                <a:t>امنیت منابع انسانی</a:t>
              </a:r>
              <a:endParaRPr lang="en-US" sz="2400">
                <a:ln>
                  <a:solidFill>
                    <a:srgbClr val="FFC000"/>
                  </a:solidFill>
                </a:ln>
                <a:solidFill>
                  <a:srgbClr val="C00000"/>
                </a:solidFill>
                <a:cs typeface="B Mitra" pitchFamily="2" charset="-78"/>
              </a:endParaRPr>
            </a:p>
          </p:txBody>
        </p:sp>
        <p:sp>
          <p:nvSpPr>
            <p:cNvPr id="101400" name="Line 23"/>
            <p:cNvSpPr>
              <a:spLocks noChangeShapeType="1"/>
            </p:cNvSpPr>
            <p:nvPr/>
          </p:nvSpPr>
          <p:spPr bwMode="auto">
            <a:xfrm flipV="1">
              <a:off x="2928" y="3178"/>
              <a:ext cx="0" cy="288"/>
            </a:xfrm>
            <a:prstGeom prst="line">
              <a:avLst/>
            </a:prstGeom>
            <a:grpFill/>
            <a:ln w="12700">
              <a:solidFill>
                <a:schemeClr val="tx1"/>
              </a:solidFill>
              <a:round/>
              <a:headEnd type="none" w="sm" len="sm"/>
              <a:tailEnd type="triangle" w="med" len="med"/>
            </a:ln>
          </p:spPr>
          <p:txBody>
            <a:bodyPr/>
            <a:lstStyle/>
            <a:p>
              <a:endParaRPr lang="fa-IR">
                <a:ln>
                  <a:solidFill>
                    <a:srgbClr val="FFC000"/>
                  </a:solidFill>
                </a:ln>
                <a:solidFill>
                  <a:srgbClr val="C00000"/>
                </a:solidFill>
              </a:endParaRPr>
            </a:p>
          </p:txBody>
        </p:sp>
      </p:grpSp>
    </p:spTree>
  </p:cSld>
  <p:clrMapOvr>
    <a:masterClrMapping/>
  </p:clrMapOvr>
  <p:transition>
    <p:fade thruBlk="1"/>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4"/>
          <p:cNvSpPr>
            <a:spLocks noGrp="1" noChangeArrowheads="1"/>
          </p:cNvSpPr>
          <p:nvPr>
            <p:ph type="title"/>
          </p:nvPr>
        </p:nvSpPr>
        <p:spPr>
          <a:xfrm>
            <a:off x="1364723" y="214313"/>
            <a:ext cx="6335713" cy="928687"/>
          </a:xfrm>
        </p:spPr>
        <p:txBody>
          <a:bodyPr/>
          <a:lstStyle/>
          <a:p>
            <a:pPr algn="r" rtl="1" eaLnBrk="1" fontAlgn="auto" hangingPunct="1">
              <a:spcAft>
                <a:spcPts val="0"/>
              </a:spcAft>
              <a:defRPr/>
            </a:pPr>
            <a:r>
              <a:rPr lang="ar-SA" sz="2400" dirty="0" smtClean="0">
                <a:solidFill>
                  <a:schemeClr val="bg1"/>
                </a:solidFill>
                <a:cs typeface="B Titr" pitchFamily="2" charset="-78"/>
              </a:rPr>
              <a:t>فنون مميزي (ادامه) </a:t>
            </a:r>
            <a:endParaRPr lang="en-US" sz="2400" dirty="0" smtClean="0">
              <a:solidFill>
                <a:schemeClr val="bg1"/>
              </a:solidFill>
              <a:cs typeface="B Titr" pitchFamily="2" charset="-78"/>
            </a:endParaRPr>
          </a:p>
        </p:txBody>
      </p:sp>
      <p:sp>
        <p:nvSpPr>
          <p:cNvPr id="102403" name="Rectangle 3"/>
          <p:cNvSpPr>
            <a:spLocks noGrp="1" noChangeArrowheads="1"/>
          </p:cNvSpPr>
          <p:nvPr>
            <p:ph idx="1"/>
          </p:nvPr>
        </p:nvSpPr>
        <p:spPr>
          <a:xfrm>
            <a:off x="857250" y="1214438"/>
            <a:ext cx="7459663" cy="1066800"/>
          </a:xfrm>
        </p:spPr>
        <p:txBody>
          <a:bodyPr/>
          <a:lstStyle/>
          <a:p>
            <a:pPr algn="r" rtl="1" eaLnBrk="1" hangingPunct="1">
              <a:lnSpc>
                <a:spcPct val="80000"/>
              </a:lnSpc>
              <a:buFont typeface="Wingdings" pitchFamily="2" charset="2"/>
              <a:buNone/>
            </a:pPr>
            <a:r>
              <a:rPr lang="ar-SA" sz="2400" dirty="0" smtClean="0">
                <a:solidFill>
                  <a:schemeClr val="bg1"/>
                </a:solidFill>
                <a:cs typeface="B Mitra" pitchFamily="2" charset="-78"/>
              </a:rPr>
              <a:t>مميزي پيش</a:t>
            </a:r>
            <a:r>
              <a:rPr lang="fa-IR" sz="2400" dirty="0" smtClean="0">
                <a:solidFill>
                  <a:schemeClr val="bg1"/>
                </a:solidFill>
                <a:cs typeface="B Mitra" pitchFamily="2" charset="-78"/>
              </a:rPr>
              <a:t> </a:t>
            </a:r>
            <a:r>
              <a:rPr lang="ar-SA" sz="2400" dirty="0" smtClean="0">
                <a:solidFill>
                  <a:schemeClr val="bg1"/>
                </a:solidFill>
                <a:cs typeface="B Mitra" pitchFamily="2" charset="-78"/>
              </a:rPr>
              <a:t>رونده:</a:t>
            </a:r>
          </a:p>
          <a:p>
            <a:pPr algn="r" rtl="1" eaLnBrk="1" hangingPunct="1">
              <a:lnSpc>
                <a:spcPct val="80000"/>
              </a:lnSpc>
              <a:buFont typeface="Wingdings" pitchFamily="2" charset="2"/>
              <a:buNone/>
            </a:pPr>
            <a:r>
              <a:rPr lang="ar-SA" sz="2400" dirty="0" smtClean="0">
                <a:solidFill>
                  <a:schemeClr val="bg1"/>
                </a:solidFill>
                <a:cs typeface="B Mitra" pitchFamily="2" charset="-78"/>
              </a:rPr>
              <a:t>مميزي كه به طور طبيعي جريان فرآيند يك توليد يا خدمت را دنبال مي كند.</a:t>
            </a:r>
            <a:endParaRPr lang="en-US" sz="2400" dirty="0" smtClean="0">
              <a:solidFill>
                <a:schemeClr val="bg1"/>
              </a:solidFill>
              <a:cs typeface="B Mitra" pitchFamily="2" charset="-78"/>
            </a:endParaRPr>
          </a:p>
        </p:txBody>
      </p:sp>
      <p:sp>
        <p:nvSpPr>
          <p:cNvPr id="102407"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4B2ED4B5-0A83-4A6D-AB08-4F34F025F3BD}" type="slidenum">
              <a:rPr lang="ar-SA" sz="2400" smtClean="0">
                <a:solidFill>
                  <a:schemeClr val="bg1"/>
                </a:solidFill>
              </a:rPr>
              <a:pPr/>
              <a:t>198</a:t>
            </a:fld>
            <a:endParaRPr lang="en-US" sz="2400" smtClean="0">
              <a:solidFill>
                <a:schemeClr val="bg1"/>
              </a:solidFill>
            </a:endParaRPr>
          </a:p>
        </p:txBody>
      </p:sp>
      <p:grpSp>
        <p:nvGrpSpPr>
          <p:cNvPr id="2" name="Group 9"/>
          <p:cNvGrpSpPr>
            <a:grpSpLocks/>
          </p:cNvGrpSpPr>
          <p:nvPr/>
        </p:nvGrpSpPr>
        <p:grpSpPr bwMode="auto">
          <a:xfrm>
            <a:off x="2514600" y="2492375"/>
            <a:ext cx="4267200" cy="533400"/>
            <a:chOff x="1152" y="1968"/>
            <a:chExt cx="2688" cy="336"/>
          </a:xfrm>
          <a:solidFill>
            <a:srgbClr val="FFC000"/>
          </a:solidFill>
        </p:grpSpPr>
        <p:sp>
          <p:nvSpPr>
            <p:cNvPr id="102411" name="Rectangle 5"/>
            <p:cNvSpPr>
              <a:spLocks noChangeArrowheads="1"/>
            </p:cNvSpPr>
            <p:nvPr/>
          </p:nvSpPr>
          <p:spPr bwMode="auto">
            <a:xfrm>
              <a:off x="1152" y="1968"/>
              <a:ext cx="624" cy="336"/>
            </a:xfrm>
            <a:prstGeom prst="rect">
              <a:avLst/>
            </a:prstGeom>
            <a:grpFill/>
            <a:ln w="12700">
              <a:solidFill>
                <a:schemeClr val="tx1"/>
              </a:solidFill>
              <a:miter lim="800000"/>
              <a:headEnd type="none" w="sm" len="sm"/>
              <a:tailEnd type="none" w="sm" len="sm"/>
            </a:ln>
          </p:spPr>
          <p:txBody>
            <a:bodyPr wrap="none" anchor="ctr"/>
            <a:lstStyle/>
            <a:p>
              <a:pPr algn="ctr"/>
              <a:r>
                <a:rPr lang="ar-SA" sz="2400">
                  <a:solidFill>
                    <a:schemeClr val="bg1"/>
                  </a:solidFill>
                  <a:cs typeface="B Mitra" pitchFamily="2" charset="-78"/>
                </a:rPr>
                <a:t>شروع </a:t>
              </a:r>
              <a:endParaRPr lang="en-US" sz="2400">
                <a:solidFill>
                  <a:schemeClr val="bg1"/>
                </a:solidFill>
                <a:cs typeface="B Mitra" pitchFamily="2" charset="-78"/>
              </a:endParaRPr>
            </a:p>
          </p:txBody>
        </p:sp>
        <p:sp>
          <p:nvSpPr>
            <p:cNvPr id="102412" name="Rectangle 6"/>
            <p:cNvSpPr>
              <a:spLocks noChangeArrowheads="1"/>
            </p:cNvSpPr>
            <p:nvPr/>
          </p:nvSpPr>
          <p:spPr bwMode="auto">
            <a:xfrm>
              <a:off x="3216" y="1968"/>
              <a:ext cx="624" cy="336"/>
            </a:xfrm>
            <a:prstGeom prst="rect">
              <a:avLst/>
            </a:prstGeom>
            <a:grpFill/>
            <a:ln w="12700">
              <a:solidFill>
                <a:schemeClr val="tx1"/>
              </a:solidFill>
              <a:miter lim="800000"/>
              <a:headEnd type="none" w="sm" len="sm"/>
              <a:tailEnd type="none" w="sm" len="sm"/>
            </a:ln>
          </p:spPr>
          <p:txBody>
            <a:bodyPr wrap="none" anchor="ctr"/>
            <a:lstStyle/>
            <a:p>
              <a:pPr algn="ctr"/>
              <a:r>
                <a:rPr lang="ar-SA" sz="2400">
                  <a:solidFill>
                    <a:schemeClr val="bg1"/>
                  </a:solidFill>
                  <a:cs typeface="B Mitra" pitchFamily="2" charset="-78"/>
                </a:rPr>
                <a:t>پايان </a:t>
              </a:r>
              <a:endParaRPr lang="en-US" sz="2400">
                <a:solidFill>
                  <a:schemeClr val="bg1"/>
                </a:solidFill>
                <a:cs typeface="B Mitra" pitchFamily="2" charset="-78"/>
              </a:endParaRPr>
            </a:p>
          </p:txBody>
        </p:sp>
        <p:sp>
          <p:nvSpPr>
            <p:cNvPr id="102413" name="Line 7"/>
            <p:cNvSpPr>
              <a:spLocks noChangeShapeType="1"/>
            </p:cNvSpPr>
            <p:nvPr/>
          </p:nvSpPr>
          <p:spPr bwMode="auto">
            <a:xfrm>
              <a:off x="1824" y="2112"/>
              <a:ext cx="1344" cy="0"/>
            </a:xfrm>
            <a:prstGeom prst="line">
              <a:avLst/>
            </a:prstGeom>
            <a:grpFill/>
            <a:ln w="12700">
              <a:solidFill>
                <a:schemeClr val="tx1"/>
              </a:solidFill>
              <a:round/>
              <a:headEnd type="none" w="sm" len="sm"/>
              <a:tailEnd type="triangle" w="med" len="med"/>
            </a:ln>
          </p:spPr>
          <p:txBody>
            <a:bodyPr/>
            <a:lstStyle/>
            <a:p>
              <a:endParaRPr lang="fa-IR" sz="2400">
                <a:solidFill>
                  <a:schemeClr val="bg1"/>
                </a:solidFill>
              </a:endParaRPr>
            </a:p>
          </p:txBody>
        </p:sp>
      </p:grpSp>
      <p:sp>
        <p:nvSpPr>
          <p:cNvPr id="102405" name="Rectangle 8"/>
          <p:cNvSpPr>
            <a:spLocks noChangeArrowheads="1"/>
          </p:cNvSpPr>
          <p:nvPr/>
        </p:nvSpPr>
        <p:spPr bwMode="auto">
          <a:xfrm>
            <a:off x="762000" y="3886200"/>
            <a:ext cx="7554913" cy="1066800"/>
          </a:xfrm>
          <a:prstGeom prst="rect">
            <a:avLst/>
          </a:prstGeom>
          <a:noFill/>
          <a:ln w="9525">
            <a:noFill/>
            <a:miter lim="800000"/>
            <a:headEnd/>
            <a:tailEnd/>
          </a:ln>
        </p:spPr>
        <p:txBody>
          <a:bodyPr lIns="182562" tIns="46038" rIns="182562" bIns="46038"/>
          <a:lstStyle/>
          <a:p>
            <a:pPr marL="342900" indent="-342900" algn="r" rtl="1">
              <a:lnSpc>
                <a:spcPct val="80000"/>
              </a:lnSpc>
              <a:spcBef>
                <a:spcPct val="20000"/>
              </a:spcBef>
              <a:buClr>
                <a:schemeClr val="tx2"/>
              </a:buClr>
              <a:buSzPct val="75000"/>
              <a:buFont typeface="Wingdings" pitchFamily="2" charset="2"/>
              <a:buNone/>
            </a:pPr>
            <a:r>
              <a:rPr lang="ar-SA" sz="2400">
                <a:solidFill>
                  <a:schemeClr val="bg1"/>
                </a:solidFill>
                <a:cs typeface="B Mitra" pitchFamily="2" charset="-78"/>
              </a:rPr>
              <a:t>مميزي پس رونده :</a:t>
            </a:r>
          </a:p>
          <a:p>
            <a:pPr marL="342900" indent="-342900" algn="r" rtl="1">
              <a:lnSpc>
                <a:spcPct val="80000"/>
              </a:lnSpc>
              <a:spcBef>
                <a:spcPct val="20000"/>
              </a:spcBef>
              <a:buClr>
                <a:schemeClr val="tx2"/>
              </a:buClr>
              <a:buSzPct val="75000"/>
              <a:buFont typeface="Wingdings" pitchFamily="2" charset="2"/>
              <a:buNone/>
            </a:pPr>
            <a:r>
              <a:rPr lang="ar-SA" sz="2400">
                <a:solidFill>
                  <a:schemeClr val="bg1"/>
                </a:solidFill>
                <a:cs typeface="B Mitra" pitchFamily="2" charset="-78"/>
              </a:rPr>
              <a:t>مميزي كه سوابق را بصورت رو به عقب در طول سيستم رديابي مي‌كند.</a:t>
            </a:r>
            <a:endParaRPr lang="en-US" sz="2400">
              <a:solidFill>
                <a:schemeClr val="bg1"/>
              </a:solidFill>
              <a:cs typeface="B Mitra" pitchFamily="2" charset="-78"/>
            </a:endParaRPr>
          </a:p>
        </p:txBody>
      </p:sp>
      <p:grpSp>
        <p:nvGrpSpPr>
          <p:cNvPr id="3" name="Group 14"/>
          <p:cNvGrpSpPr>
            <a:grpSpLocks/>
          </p:cNvGrpSpPr>
          <p:nvPr/>
        </p:nvGrpSpPr>
        <p:grpSpPr bwMode="auto">
          <a:xfrm>
            <a:off x="2530475" y="5295900"/>
            <a:ext cx="4267200" cy="533400"/>
            <a:chOff x="1248" y="3360"/>
            <a:chExt cx="2688" cy="336"/>
          </a:xfrm>
        </p:grpSpPr>
        <p:sp>
          <p:nvSpPr>
            <p:cNvPr id="102408" name="Rectangle 11"/>
            <p:cNvSpPr>
              <a:spLocks noChangeArrowheads="1"/>
            </p:cNvSpPr>
            <p:nvPr/>
          </p:nvSpPr>
          <p:spPr bwMode="auto">
            <a:xfrm>
              <a:off x="1248" y="3360"/>
              <a:ext cx="624" cy="336"/>
            </a:xfrm>
            <a:prstGeom prst="rect">
              <a:avLst/>
            </a:prstGeom>
            <a:solidFill>
              <a:srgbClr val="FFC000"/>
            </a:solidFill>
            <a:ln w="12700">
              <a:solidFill>
                <a:schemeClr val="tx1"/>
              </a:solidFill>
              <a:miter lim="800000"/>
              <a:headEnd type="none" w="sm" len="sm"/>
              <a:tailEnd type="none" w="sm" len="sm"/>
            </a:ln>
          </p:spPr>
          <p:txBody>
            <a:bodyPr wrap="none" anchor="ctr"/>
            <a:lstStyle/>
            <a:p>
              <a:pPr algn="ctr"/>
              <a:r>
                <a:rPr lang="ar-SA" sz="2400" dirty="0">
                  <a:solidFill>
                    <a:schemeClr val="bg1"/>
                  </a:solidFill>
                  <a:cs typeface="B Mitra" pitchFamily="2" charset="-78"/>
                </a:rPr>
                <a:t>شروع </a:t>
              </a:r>
              <a:endParaRPr lang="en-US" sz="2400" dirty="0">
                <a:solidFill>
                  <a:schemeClr val="bg1"/>
                </a:solidFill>
                <a:cs typeface="B Mitra" pitchFamily="2" charset="-78"/>
              </a:endParaRPr>
            </a:p>
          </p:txBody>
        </p:sp>
        <p:sp>
          <p:nvSpPr>
            <p:cNvPr id="102409" name="Rectangle 12"/>
            <p:cNvSpPr>
              <a:spLocks noChangeArrowheads="1"/>
            </p:cNvSpPr>
            <p:nvPr/>
          </p:nvSpPr>
          <p:spPr bwMode="auto">
            <a:xfrm>
              <a:off x="3312" y="3360"/>
              <a:ext cx="624" cy="336"/>
            </a:xfrm>
            <a:prstGeom prst="rect">
              <a:avLst/>
            </a:prstGeom>
            <a:solidFill>
              <a:srgbClr val="FFC000"/>
            </a:solidFill>
            <a:ln w="12700">
              <a:solidFill>
                <a:schemeClr val="tx1"/>
              </a:solidFill>
              <a:miter lim="800000"/>
              <a:headEnd type="none" w="sm" len="sm"/>
              <a:tailEnd type="none" w="sm" len="sm"/>
            </a:ln>
          </p:spPr>
          <p:txBody>
            <a:bodyPr wrap="none" anchor="ctr"/>
            <a:lstStyle/>
            <a:p>
              <a:pPr algn="ctr"/>
              <a:r>
                <a:rPr lang="ar-SA" sz="2400">
                  <a:solidFill>
                    <a:schemeClr val="bg1"/>
                  </a:solidFill>
                  <a:cs typeface="B Mitra" pitchFamily="2" charset="-78"/>
                </a:rPr>
                <a:t>پايان </a:t>
              </a:r>
              <a:endParaRPr lang="en-US" sz="2400">
                <a:solidFill>
                  <a:schemeClr val="bg1"/>
                </a:solidFill>
                <a:cs typeface="B Mitra" pitchFamily="2" charset="-78"/>
              </a:endParaRPr>
            </a:p>
          </p:txBody>
        </p:sp>
        <p:sp>
          <p:nvSpPr>
            <p:cNvPr id="102410" name="Line 13"/>
            <p:cNvSpPr>
              <a:spLocks noChangeShapeType="1"/>
            </p:cNvSpPr>
            <p:nvPr/>
          </p:nvSpPr>
          <p:spPr bwMode="auto">
            <a:xfrm>
              <a:off x="1920" y="3504"/>
              <a:ext cx="1344" cy="0"/>
            </a:xfrm>
            <a:prstGeom prst="line">
              <a:avLst/>
            </a:prstGeom>
            <a:noFill/>
            <a:ln w="12700">
              <a:solidFill>
                <a:schemeClr val="tx1"/>
              </a:solidFill>
              <a:round/>
              <a:headEnd type="triangle" w="med" len="med"/>
              <a:tailEnd/>
            </a:ln>
          </p:spPr>
          <p:txBody>
            <a:bodyPr/>
            <a:lstStyle/>
            <a:p>
              <a:endParaRPr lang="fa-IR" sz="2400">
                <a:solidFill>
                  <a:schemeClr val="bg1"/>
                </a:solidFill>
              </a:endParaRPr>
            </a:p>
          </p:txBody>
        </p:sp>
      </p:grpSp>
    </p:spTree>
  </p:cSld>
  <p:clrMapOvr>
    <a:masterClrMapping/>
  </p:clrMapOvr>
  <p:transition>
    <p:fade thruBlk="1"/>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1014413" y="1277938"/>
            <a:ext cx="7200900" cy="1714500"/>
          </a:xfrm>
        </p:spPr>
        <p:txBody>
          <a:bodyPr>
            <a:normAutofit fontScale="90000"/>
          </a:bodyPr>
          <a:lstStyle/>
          <a:p>
            <a:pPr algn="ctr" eaLnBrk="1" fontAlgn="auto" hangingPunct="1">
              <a:lnSpc>
                <a:spcPct val="150000"/>
              </a:lnSpc>
              <a:spcAft>
                <a:spcPts val="0"/>
              </a:spcAft>
              <a:defRPr/>
            </a:pPr>
            <a:r>
              <a:rPr lang="fa-IR" sz="2800" dirty="0" smtClean="0">
                <a:cs typeface="B Titr" pitchFamily="2" charset="-78"/>
              </a:rPr>
              <a:t>اتمام مباحث دوره آموزشی </a:t>
            </a:r>
            <a:br>
              <a:rPr lang="fa-IR" sz="2800" dirty="0" smtClean="0">
                <a:cs typeface="B Titr" pitchFamily="2" charset="-78"/>
              </a:rPr>
            </a:br>
            <a:r>
              <a:rPr lang="fa-IR" sz="2800" dirty="0" smtClean="0">
                <a:cs typeface="B Titr" pitchFamily="2" charset="-78"/>
              </a:rPr>
              <a:t>ممیزی سیستم مدیریت امنیت اطلاعات</a:t>
            </a:r>
            <a:r>
              <a:rPr lang="en-US" sz="2800" dirty="0" smtClean="0">
                <a:cs typeface="B Titr" pitchFamily="2" charset="-78"/>
              </a:rPr>
              <a:t/>
            </a:r>
            <a:br>
              <a:rPr lang="en-US" sz="2800" dirty="0" smtClean="0">
                <a:cs typeface="B Titr" pitchFamily="2" charset="-78"/>
              </a:rPr>
            </a:br>
            <a:r>
              <a:rPr lang="fa-IR" sz="2800" dirty="0" smtClean="0">
                <a:cs typeface="B Titr" pitchFamily="2" charset="-78"/>
              </a:rPr>
              <a:t>با آرزوی موفقیت و کامیابی</a:t>
            </a:r>
            <a:endParaRPr lang="en-GB" sz="2800" dirty="0" smtClean="0">
              <a:cs typeface="B Titr" pitchFamily="2" charset="-78"/>
            </a:endParaRPr>
          </a:p>
        </p:txBody>
      </p:sp>
      <p:pic>
        <p:nvPicPr>
          <p:cNvPr id="104451" name="Content Placeholder 7" descr="23_f1.jpg"/>
          <p:cNvPicPr>
            <a:picLocks noGrp="1" noChangeAspect="1"/>
          </p:cNvPicPr>
          <p:nvPr>
            <p:ph idx="1"/>
          </p:nvPr>
        </p:nvPicPr>
        <p:blipFill>
          <a:blip r:embed="rId2" cstate="print">
            <a:clrChange>
              <a:clrFrom>
                <a:srgbClr val="FFFFFF"/>
              </a:clrFrom>
              <a:clrTo>
                <a:srgbClr val="FFFFFF">
                  <a:alpha val="0"/>
                </a:srgbClr>
              </a:clrTo>
            </a:clrChange>
          </a:blip>
          <a:stretch>
            <a:fillRect/>
          </a:stretch>
        </p:blipFill>
        <p:spPr>
          <a:xfrm>
            <a:off x="2667000" y="2447131"/>
            <a:ext cx="3810000" cy="3365500"/>
          </a:xfrm>
        </p:spPr>
      </p:pic>
      <p:sp>
        <p:nvSpPr>
          <p:cNvPr id="104452" name="Slide Number Placeholder 3"/>
          <p:cNvSpPr>
            <a:spLocks noGrp="1"/>
          </p:cNvSpPr>
          <p:nvPr>
            <p:ph type="sldNum" sz="quarter" idx="10"/>
          </p:nvPr>
        </p:nvSpPr>
        <p:spPr bwMode="auto">
          <a:noFill/>
          <a:ln>
            <a:round/>
            <a:headEnd/>
            <a:tailEnd/>
          </a:ln>
        </p:spPr>
        <p:txBody>
          <a:bodyPr wrap="square" numCol="1" anchorCtr="0" compatLnSpc="1">
            <a:prstTxWarp prst="textNoShape">
              <a:avLst/>
            </a:prstTxWarp>
          </a:bodyPr>
          <a:lstStyle/>
          <a:p>
            <a:fld id="{22253DAF-065B-4169-B8EB-243D5312D87A}" type="slidenum">
              <a:rPr lang="fa-IR" smtClean="0"/>
              <a:pPr/>
              <a:t>199</a:t>
            </a:fld>
            <a:endParaRPr lang="en-US" smtClean="0"/>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552" y="476672"/>
            <a:ext cx="8229600" cy="1143000"/>
          </a:xfrm>
        </p:spPr>
        <p:txBody>
          <a:bodyPr>
            <a:normAutofit/>
          </a:bodyPr>
          <a:lstStyle/>
          <a:p>
            <a:pPr algn="r" rtl="1"/>
            <a:r>
              <a:rPr lang="fa-IR" sz="3200" dirty="0" smtClean="0">
                <a:solidFill>
                  <a:schemeClr val="bg1"/>
                </a:solidFill>
                <a:cs typeface="B Nazanin" pitchFamily="2" charset="-78"/>
              </a:rPr>
              <a:t> سوالات اول دوره:</a:t>
            </a:r>
            <a:endParaRPr lang="fa-IR" sz="3200" dirty="0">
              <a:solidFill>
                <a:schemeClr val="bg1"/>
              </a:solidFill>
              <a:cs typeface="B Nazanin" pitchFamily="2" charset="-78"/>
            </a:endParaRPr>
          </a:p>
        </p:txBody>
      </p:sp>
      <p:sp>
        <p:nvSpPr>
          <p:cNvPr id="3" name="Content Placeholder 2"/>
          <p:cNvSpPr>
            <a:spLocks noGrp="1"/>
          </p:cNvSpPr>
          <p:nvPr>
            <p:ph idx="1"/>
          </p:nvPr>
        </p:nvSpPr>
        <p:spPr/>
        <p:txBody>
          <a:bodyPr/>
          <a:lstStyle/>
          <a:p>
            <a:pPr algn="r" rtl="1"/>
            <a:r>
              <a:rPr lang="fa-IR" dirty="0" smtClean="0">
                <a:solidFill>
                  <a:schemeClr val="bg1"/>
                </a:solidFill>
                <a:cs typeface="B Nazanin" pitchFamily="2" charset="-78"/>
              </a:rPr>
              <a:t>ارتباط </a:t>
            </a:r>
            <a:r>
              <a:rPr lang="en-US" dirty="0" smtClean="0">
                <a:solidFill>
                  <a:schemeClr val="bg1"/>
                </a:solidFill>
                <a:cs typeface="B Nazanin" pitchFamily="2" charset="-78"/>
              </a:rPr>
              <a:t>ISMS</a:t>
            </a:r>
            <a:r>
              <a:rPr lang="fa-IR" dirty="0" smtClean="0">
                <a:solidFill>
                  <a:schemeClr val="bg1"/>
                </a:solidFill>
                <a:cs typeface="B Nazanin" pitchFamily="2" charset="-78"/>
              </a:rPr>
              <a:t> و ایزو 27001 چیست؟</a:t>
            </a:r>
          </a:p>
          <a:p>
            <a:pPr algn="r" rtl="1"/>
            <a:r>
              <a:rPr lang="fa-IR" dirty="0" smtClean="0">
                <a:solidFill>
                  <a:schemeClr val="bg1"/>
                </a:solidFill>
                <a:cs typeface="B Nazanin" pitchFamily="2" charset="-78"/>
              </a:rPr>
              <a:t>پارامترها یا قسمتهای اصلی تشکیل دهنده مخاطره (ریسک) امنیت اطلاعات چیست؟</a:t>
            </a:r>
          </a:p>
          <a:p>
            <a:pPr algn="r" rtl="1"/>
            <a:r>
              <a:rPr lang="en-US" dirty="0" smtClean="0">
                <a:solidFill>
                  <a:schemeClr val="bg1"/>
                </a:solidFill>
                <a:cs typeface="B Nazanin" pitchFamily="2" charset="-78"/>
              </a:rPr>
              <a:t>SOA</a:t>
            </a:r>
            <a:r>
              <a:rPr lang="fa-IR" dirty="0" smtClean="0">
                <a:solidFill>
                  <a:schemeClr val="bg1"/>
                </a:solidFill>
                <a:cs typeface="B Nazanin" pitchFamily="2" charset="-78"/>
              </a:rPr>
              <a:t> چه مستندی است و حاوی چه مطالبی است؟</a:t>
            </a:r>
          </a:p>
          <a:p>
            <a:pPr algn="r" rtl="1"/>
            <a:r>
              <a:rPr lang="fa-IR" dirty="0" smtClean="0">
                <a:solidFill>
                  <a:schemeClr val="bg1"/>
                </a:solidFill>
                <a:cs typeface="B Nazanin" pitchFamily="2" charset="-78"/>
              </a:rPr>
              <a:t>کنترلهای استاندارد ایزو 27001 چند تا هستند و در چند بند؟</a:t>
            </a:r>
          </a:p>
          <a:p>
            <a:pPr algn="r" rtl="1"/>
            <a:r>
              <a:rPr lang="fa-IR" dirty="0" smtClean="0">
                <a:solidFill>
                  <a:schemeClr val="bg1"/>
                </a:solidFill>
                <a:cs typeface="B Nazanin" pitchFamily="2" charset="-78"/>
              </a:rPr>
              <a:t>انواع ممیزی را نام ببرید؟</a:t>
            </a:r>
          </a:p>
          <a:p>
            <a:pPr algn="r" rtl="1"/>
            <a:r>
              <a:rPr lang="fa-IR" dirty="0" smtClean="0">
                <a:solidFill>
                  <a:schemeClr val="bg1"/>
                </a:solidFill>
                <a:cs typeface="B Nazanin" pitchFamily="2" charset="-78"/>
              </a:rPr>
              <a:t>عدم انطباق را تعریف و انواع آن را نام ببرید؟</a:t>
            </a:r>
          </a:p>
          <a:p>
            <a:pPr algn="r" rtl="1"/>
            <a:r>
              <a:rPr lang="fa-IR" smtClean="0">
                <a:solidFill>
                  <a:schemeClr val="bg1"/>
                </a:solidFill>
                <a:cs typeface="B Nazanin" pitchFamily="2" charset="-78"/>
              </a:rPr>
              <a:t>فنون ممیزی را نام ببرید؟</a:t>
            </a:r>
            <a:endParaRPr lang="fa-IR" dirty="0">
              <a:solidFill>
                <a:schemeClr val="bg1"/>
              </a:solidFill>
              <a:cs typeface="B Nazanin" pitchFamily="2" charset="-78"/>
            </a:endParaRPr>
          </a:p>
        </p:txBody>
      </p:sp>
      <p:sp>
        <p:nvSpPr>
          <p:cNvPr id="4" name="Slide Number Placeholder 3"/>
          <p:cNvSpPr>
            <a:spLocks noGrp="1"/>
          </p:cNvSpPr>
          <p:nvPr>
            <p:ph type="sldNum" sz="quarter" idx="10"/>
          </p:nvPr>
        </p:nvSpPr>
        <p:spPr/>
        <p:txBody>
          <a:bodyPr/>
          <a:lstStyle/>
          <a:p>
            <a:pPr>
              <a:defRPr/>
            </a:pPr>
            <a:fld id="{10E47EF5-D403-442B-8D2F-0488DCFDB537}" type="slidenum">
              <a:rPr lang="fa-IR" smtClean="0"/>
              <a:pPr>
                <a:defRPr/>
              </a:pPr>
              <a:t>2</a:t>
            </a:fld>
            <a:endParaRPr lang="en-US"/>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3608" y="692696"/>
            <a:ext cx="7851648" cy="833264"/>
          </a:xfrm>
        </p:spPr>
        <p:txBody>
          <a:bodyPr>
            <a:normAutofit/>
          </a:bodyPr>
          <a:lstStyle/>
          <a:p>
            <a:r>
              <a:rPr lang="fa-IR" sz="2800" dirty="0">
                <a:cs typeface="B Titr" pitchFamily="2" charset="-78"/>
              </a:rPr>
              <a:t>تعيين سياست های امنيتی</a:t>
            </a:r>
            <a:endParaRPr lang="en-US" sz="2800" dirty="0">
              <a:cs typeface="B Titr" pitchFamily="2" charset="-78"/>
            </a:endParaRPr>
          </a:p>
        </p:txBody>
      </p:sp>
      <p:sp>
        <p:nvSpPr>
          <p:cNvPr id="3" name="Subtitle 2"/>
          <p:cNvSpPr>
            <a:spLocks noGrp="1"/>
          </p:cNvSpPr>
          <p:nvPr>
            <p:ph type="subTitle" idx="1"/>
          </p:nvPr>
        </p:nvSpPr>
        <p:spPr>
          <a:xfrm>
            <a:off x="971600" y="1772816"/>
            <a:ext cx="7854696" cy="4320480"/>
          </a:xfrm>
        </p:spPr>
        <p:txBody>
          <a:bodyPr>
            <a:normAutofit/>
          </a:bodyPr>
          <a:lstStyle/>
          <a:p>
            <a:pPr marL="342900" indent="-342900" rtl="1">
              <a:buClr>
                <a:schemeClr val="accent1"/>
              </a:buClr>
              <a:buFont typeface="Wingdings" pitchFamily="2" charset="2"/>
              <a:buChar char="§"/>
            </a:pPr>
            <a:r>
              <a:rPr lang="fa-IR" altLang="zh-CN" sz="2400" dirty="0">
                <a:cs typeface="B Nazanin" pitchFamily="2" charset="-78"/>
              </a:rPr>
              <a:t>سياست‌هاي امنيتي سرويس‌هاي فضاي تبادل اطلاعات سازمان </a:t>
            </a:r>
          </a:p>
          <a:p>
            <a:pPr rtl="1"/>
            <a:endParaRPr lang="fa-IR" altLang="zh-CN" sz="2400" dirty="0">
              <a:cs typeface="B Nazanin" pitchFamily="2" charset="-78"/>
            </a:endParaRPr>
          </a:p>
          <a:p>
            <a:pPr marL="342900" indent="-342900" rtl="1">
              <a:buClr>
                <a:schemeClr val="accent1"/>
              </a:buClr>
              <a:buFont typeface="Wingdings" pitchFamily="2" charset="2"/>
              <a:buChar char="§"/>
            </a:pPr>
            <a:r>
              <a:rPr lang="fa-IR" altLang="zh-CN" sz="2400" dirty="0">
                <a:cs typeface="B Nazanin" pitchFamily="2" charset="-78"/>
              </a:rPr>
              <a:t>سياست‌هاي امنيتي سخت‌افزارهاي فضاي تبادل اطلاعات سازمان </a:t>
            </a:r>
          </a:p>
          <a:p>
            <a:pPr rtl="1"/>
            <a:endParaRPr lang="fa-IR" altLang="zh-CN" sz="2400" dirty="0">
              <a:cs typeface="B Nazanin" pitchFamily="2" charset="-78"/>
            </a:endParaRPr>
          </a:p>
          <a:p>
            <a:pPr marL="342900" indent="-342900" rtl="1">
              <a:buClr>
                <a:schemeClr val="accent1"/>
              </a:buClr>
              <a:buFont typeface="Wingdings" pitchFamily="2" charset="2"/>
              <a:buChar char="§"/>
            </a:pPr>
            <a:r>
              <a:rPr lang="fa-IR" altLang="zh-CN" sz="2400" dirty="0">
                <a:cs typeface="B Nazanin" pitchFamily="2" charset="-78"/>
              </a:rPr>
              <a:t>سياست‌هاي امنيتي نرم‌افزارهاي فضاي تبادل اطلاعات سازمان</a:t>
            </a:r>
          </a:p>
          <a:p>
            <a:pPr rtl="1"/>
            <a:r>
              <a:rPr lang="fa-IR" altLang="zh-CN" sz="2400" dirty="0">
                <a:cs typeface="B Nazanin" pitchFamily="2" charset="-78"/>
              </a:rPr>
              <a:t> </a:t>
            </a:r>
          </a:p>
          <a:p>
            <a:pPr marL="342900" indent="-342900" rtl="1">
              <a:buClr>
                <a:schemeClr val="accent1"/>
              </a:buClr>
              <a:buFont typeface="Wingdings" pitchFamily="2" charset="2"/>
              <a:buChar char="§"/>
            </a:pPr>
            <a:r>
              <a:rPr lang="fa-IR" altLang="zh-CN" sz="2400" dirty="0">
                <a:cs typeface="B Nazanin" pitchFamily="2" charset="-78"/>
              </a:rPr>
              <a:t>سياست‌هاي امنيتي ارتباطات و اطلاعات فضاي تبادل اطلاعات سازمان</a:t>
            </a:r>
          </a:p>
          <a:p>
            <a:pPr rtl="1"/>
            <a:endParaRPr lang="fa-IR" altLang="zh-CN" sz="2400" dirty="0">
              <a:cs typeface="B Nazanin" pitchFamily="2" charset="-78"/>
            </a:endParaRPr>
          </a:p>
          <a:p>
            <a:pPr marL="342900" indent="-342900" rtl="1">
              <a:buClr>
                <a:schemeClr val="accent1"/>
              </a:buClr>
              <a:buFont typeface="Wingdings" pitchFamily="2" charset="2"/>
              <a:buChar char="§"/>
            </a:pPr>
            <a:r>
              <a:rPr lang="fa-IR" altLang="zh-CN" sz="2400" dirty="0">
                <a:cs typeface="B Nazanin" pitchFamily="2" charset="-78"/>
              </a:rPr>
              <a:t>سياست‌هاي امنيتي کاربران فضاي تبادل اطلاعات سازمان</a:t>
            </a:r>
            <a:r>
              <a:rPr lang="en-US" altLang="zh-CN" sz="2400" dirty="0">
                <a:ea typeface="SimSun" pitchFamily="2" charset="-122"/>
                <a:cs typeface="B Nazanin" pitchFamily="2" charset="-78"/>
              </a:rPr>
              <a:t> </a:t>
            </a:r>
            <a:endParaRPr lang="en-US" sz="2400" dirty="0">
              <a:cs typeface="B Nazanin" pitchFamily="2" charset="-78"/>
            </a:endParaRPr>
          </a:p>
          <a:p>
            <a:pPr rtl="1"/>
            <a:endParaRPr lang="en-US" sz="2400" dirty="0">
              <a:cs typeface="B Nazanin" pitchFamily="2" charset="-78"/>
            </a:endParaRPr>
          </a:p>
        </p:txBody>
      </p:sp>
    </p:spTree>
    <p:extLst>
      <p:ext uri="{BB962C8B-B14F-4D97-AF65-F5344CB8AC3E}">
        <p14:creationId xmlns="" xmlns:p14="http://schemas.microsoft.com/office/powerpoint/2010/main" val="281407163"/>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p:cNvSpPr txBox="1">
            <a:spLocks/>
          </p:cNvSpPr>
          <p:nvPr/>
        </p:nvSpPr>
        <p:spPr>
          <a:xfrm>
            <a:off x="533400" y="2286000"/>
            <a:ext cx="8229600" cy="2209800"/>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5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chemeClr val="accent4"/>
                </a:solidFill>
                <a:effectLst/>
                <a:uLnTx/>
                <a:uFillTx/>
                <a:latin typeface="Nazli" pitchFamily="2" charset="-78"/>
                <a:ea typeface="+mj-ea"/>
                <a:cs typeface="B Titr" pitchFamily="2" charset="-78"/>
              </a:rPr>
              <a:t>با تشکر از توجه شما</a:t>
            </a:r>
            <a:r>
              <a:rPr kumimoji="0" lang="fa-IR" sz="44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a:r>
            <a:br>
              <a:rPr kumimoji="0" lang="fa-IR" sz="44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br>
            <a:endParaRPr kumimoji="0" lang="fa-IR" sz="4400" b="0" i="0" u="none" strike="noStrike" kern="1200" cap="none" spc="0" normalizeH="0" baseline="0" noProof="0" dirty="0">
              <a:ln>
                <a:noFill/>
              </a:ln>
              <a:solidFill>
                <a:schemeClr val="tx1"/>
              </a:solidFill>
              <a:effectLst/>
              <a:uLnTx/>
              <a:uFillTx/>
              <a:latin typeface="Nazli" pitchFamily="2" charset="-78"/>
              <a:ea typeface="+mj-ea"/>
              <a:cs typeface="B Titr" pitchFamily="2" charset="-78"/>
            </a:endParaRPr>
          </a:p>
        </p:txBody>
      </p:sp>
      <p:sp>
        <p:nvSpPr>
          <p:cNvPr id="5" name="Subtitle 4"/>
          <p:cNvSpPr txBox="1">
            <a:spLocks/>
          </p:cNvSpPr>
          <p:nvPr/>
        </p:nvSpPr>
        <p:spPr>
          <a:xfrm>
            <a:off x="428596" y="1000108"/>
            <a:ext cx="8001056" cy="5143536"/>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lang="fa-IR" sz="2800" dirty="0" smtClean="0">
              <a:solidFill>
                <a:schemeClr val="tx1">
                  <a:lumMod val="95000"/>
                  <a:lumOff val="5000"/>
                </a:schemeClr>
              </a:solidFill>
              <a:latin typeface="Nazli" pitchFamily="2" charset="-78"/>
              <a:cs typeface="Za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2800" b="1" dirty="0" smtClean="0">
              <a:solidFill>
                <a:schemeClr val="tx1">
                  <a:lumMod val="95000"/>
                  <a:lumOff val="5000"/>
                </a:schemeClr>
              </a:solidFill>
              <a:latin typeface="Nazli" pitchFamily="2" charset="-78"/>
              <a:cs typeface="Zar" pitchFamily="2" charset="-78"/>
            </a:endParaRPr>
          </a:p>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2000" b="1" i="0" u="none" strike="noStrike" kern="1200" cap="none" spc="0" normalizeH="0" noProof="0" dirty="0" smtClean="0">
              <a:ln>
                <a:noFill/>
              </a:ln>
              <a:solidFill>
                <a:schemeClr val="tx1">
                  <a:lumMod val="95000"/>
                  <a:lumOff val="5000"/>
                </a:schemeClr>
              </a:solidFill>
              <a:effectLst/>
              <a:uLnTx/>
              <a:uFillTx/>
              <a:latin typeface="Nazli" pitchFamily="2" charset="-78"/>
              <a:cs typeface="Za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split orient="vert"/>
      </p:transition>
    </mc:Choice>
    <mc:Fallback>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1538" y="1493847"/>
            <a:ext cx="77724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pPr>
            <a:r>
              <a:rPr lang="en-US" sz="4400" b="1" u="sng" dirty="0" smtClean="0">
                <a:solidFill>
                  <a:srgbClr val="FF0000"/>
                </a:solidFill>
                <a:cs typeface="B Titr" pitchFamily="2" charset="-78"/>
              </a:rPr>
              <a:t>ISO/IEC </a:t>
            </a:r>
            <a:r>
              <a:rPr lang="en-US" sz="4400" b="1" u="sng" dirty="0" smtClean="0">
                <a:solidFill>
                  <a:srgbClr val="FF0000"/>
                </a:solidFill>
                <a:latin typeface="Times New Roman" pitchFamily="18" charset="0"/>
                <a:cs typeface="Times New Roman" pitchFamily="18" charset="0"/>
              </a:rPr>
              <a:t>27001:2013</a:t>
            </a:r>
            <a:r>
              <a:rPr lang="en-US" sz="4400" b="1" u="sng" dirty="0" smtClean="0">
                <a:solidFill>
                  <a:srgbClr val="FF0000"/>
                </a:solidFill>
                <a:cs typeface="B Titr" pitchFamily="2" charset="-78"/>
              </a:rPr>
              <a:t> </a:t>
            </a:r>
            <a:endParaRPr lang="fa-IR" sz="4400" b="1" u="sng" dirty="0" smtClean="0">
              <a:solidFill>
                <a:srgbClr val="FF0000"/>
              </a:solidFill>
              <a:cs typeface="B Titr" pitchFamily="2" charset="-78"/>
            </a:endParaRPr>
          </a:p>
          <a:p>
            <a:pPr algn="ctr" rtl="1">
              <a:lnSpc>
                <a:spcPct val="150000"/>
              </a:lnSpc>
            </a:pPr>
            <a:r>
              <a:rPr lang="fa-IR" sz="2800" b="1" dirty="0" smtClean="0">
                <a:solidFill>
                  <a:schemeClr val="tx1"/>
                </a:solidFill>
                <a:latin typeface="Nazli" pitchFamily="2" charset="-78"/>
                <a:cs typeface="B Titr" pitchFamily="2" charset="-78"/>
              </a:rPr>
              <a:t>مدلي براي برپايي و مديريت يک </a:t>
            </a:r>
          </a:p>
          <a:p>
            <a:pPr algn="ctr" rtl="1">
              <a:lnSpc>
                <a:spcPct val="150000"/>
              </a:lnSpc>
            </a:pPr>
            <a:r>
              <a:rPr lang="fa-IR" sz="2800" b="1" dirty="0" smtClean="0">
                <a:solidFill>
                  <a:schemeClr val="tx1"/>
                </a:solidFill>
                <a:latin typeface="Nazli" pitchFamily="2" charset="-78"/>
                <a:cs typeface="B Titr" pitchFamily="2" charset="-78"/>
              </a:rPr>
              <a:t>سيستم مديريت امنيت اطلاعات </a:t>
            </a:r>
            <a:r>
              <a:rPr lang="en-US" sz="2800" b="1" dirty="0" smtClean="0">
                <a:solidFill>
                  <a:schemeClr val="tx1"/>
                </a:solidFill>
                <a:cs typeface="B Titr" pitchFamily="2" charset="-78"/>
              </a:rPr>
              <a:t>(ISMS)</a:t>
            </a:r>
            <a:r>
              <a:rPr lang="fa-IR" sz="2800" b="1" dirty="0" smtClean="0">
                <a:solidFill>
                  <a:schemeClr val="tx1"/>
                </a:solidFill>
                <a:cs typeface="B Titr" pitchFamily="2" charset="-78"/>
              </a:rPr>
              <a:t> </a:t>
            </a:r>
            <a:r>
              <a:rPr lang="fa-IR" sz="2800" b="1" dirty="0" smtClean="0">
                <a:solidFill>
                  <a:schemeClr val="tx1"/>
                </a:solidFill>
                <a:latin typeface="Nazli" pitchFamily="2" charset="-78"/>
                <a:cs typeface="B Titr" pitchFamily="2" charset="-78"/>
              </a:rPr>
              <a:t>مؤثر فراهم کرده است.</a:t>
            </a:r>
          </a:p>
          <a:p>
            <a:pPr algn="ctr" rtl="1">
              <a:lnSpc>
                <a:spcPct val="150000"/>
              </a:lnSpc>
            </a:pPr>
            <a:endParaRPr lang="fa-IR" sz="2800" b="1" dirty="0" smtClean="0">
              <a:solidFill>
                <a:schemeClr val="tx1"/>
              </a:solidFill>
              <a:latin typeface="Nazli" pitchFamily="2" charset="-78"/>
              <a:cs typeface="B Titr" pitchFamily="2" charset="-78"/>
            </a:endParaRPr>
          </a:p>
          <a:p>
            <a:pPr algn="ctr" rtl="1">
              <a:lnSpc>
                <a:spcPct val="150000"/>
              </a:lnSpc>
            </a:pPr>
            <a:endParaRPr lang="en-US" sz="2800" b="1" dirty="0">
              <a:solidFill>
                <a:schemeClr val="tx1"/>
              </a:solidFill>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0"/>
          <p:cNvSpPr>
            <a:spLocks noGrp="1"/>
          </p:cNvSpPr>
          <p:nvPr>
            <p:ph type="ctrTitle"/>
          </p:nvPr>
        </p:nvSpPr>
        <p:spPr>
          <a:xfrm>
            <a:off x="827584" y="1484784"/>
            <a:ext cx="7935416" cy="1128241"/>
          </a:xfrm>
        </p:spPr>
        <p:txBody>
          <a:bodyPr>
            <a:normAutofit fontScale="90000"/>
          </a:bodyPr>
          <a:lstStyle/>
          <a:p>
            <a:pPr algn="r" rtl="1"/>
            <a:r>
              <a:rPr lang="en-US" sz="2900" dirty="0">
                <a:solidFill>
                  <a:schemeClr val="tx1">
                    <a:lumMod val="50000"/>
                    <a:lumOff val="50000"/>
                  </a:schemeClr>
                </a:solidFill>
                <a:latin typeface="Nazli" pitchFamily="2" charset="-78"/>
                <a:cs typeface="B Titr" pitchFamily="2" charset="-78"/>
              </a:rPr>
              <a:t> </a:t>
            </a:r>
            <a:r>
              <a:rPr lang="en-US" sz="2900" dirty="0" smtClean="0">
                <a:solidFill>
                  <a:schemeClr val="tx1">
                    <a:lumMod val="50000"/>
                    <a:lumOff val="50000"/>
                  </a:schemeClr>
                </a:solidFill>
                <a:latin typeface="Nazli" pitchFamily="2" charset="-78"/>
                <a:cs typeface="B Titr" pitchFamily="2" charset="-78"/>
              </a:rPr>
              <a:t>                </a:t>
            </a:r>
            <a:r>
              <a:rPr lang="fa-IR" sz="2900" dirty="0" smtClean="0">
                <a:solidFill>
                  <a:schemeClr val="tx1">
                    <a:lumMod val="50000"/>
                    <a:lumOff val="50000"/>
                  </a:schemeClr>
                </a:solidFill>
                <a:latin typeface="Nazli" pitchFamily="2" charset="-78"/>
                <a:cs typeface="B Titr" pitchFamily="2" charset="-78"/>
              </a:rPr>
              <a:t>هر چيزي که براي سازمان داراي ارزش مي باشد.</a:t>
            </a:r>
            <a:r>
              <a:rPr lang="fa-IR" sz="2700" dirty="0" smtClean="0">
                <a:latin typeface="Nazli" pitchFamily="2" charset="-78"/>
                <a:cs typeface="B Titr" pitchFamily="2" charset="-78"/>
              </a:rPr>
              <a:t/>
            </a:r>
            <a:br>
              <a:rPr lang="fa-IR" sz="2700" dirty="0" smtClean="0">
                <a:latin typeface="Nazli" pitchFamily="2" charset="-78"/>
                <a:cs typeface="B Titr" pitchFamily="2" charset="-78"/>
              </a:rPr>
            </a:br>
            <a:r>
              <a:rPr lang="fa-IR" sz="2400" dirty="0" smtClean="0">
                <a:latin typeface="Nazli" pitchFamily="2" charset="-78"/>
                <a:cs typeface="B Titr" pitchFamily="2" charset="-78"/>
              </a:rPr>
              <a:t/>
            </a:r>
            <a:br>
              <a:rPr lang="fa-IR" sz="2400" dirty="0" smtClean="0">
                <a:latin typeface="Nazli" pitchFamily="2" charset="-78"/>
                <a:cs typeface="B Titr" pitchFamily="2" charset="-78"/>
              </a:rPr>
            </a:br>
            <a:r>
              <a:rPr lang="fa-IR" sz="2400" dirty="0" smtClean="0">
                <a:latin typeface="Nazli" pitchFamily="2" charset="-78"/>
                <a:cs typeface="B Titr" pitchFamily="2" charset="-78"/>
              </a:rPr>
              <a:t> </a:t>
            </a:r>
            <a:r>
              <a:rPr lang="fa-IR" sz="2900" dirty="0" smtClean="0">
                <a:latin typeface="Nazli" pitchFamily="2" charset="-78"/>
                <a:cs typeface="B Titr" pitchFamily="2" charset="-78"/>
              </a:rPr>
              <a:t>انواع دارايي ها: </a:t>
            </a:r>
            <a:r>
              <a:rPr lang="fa-IR" sz="2400" dirty="0" smtClean="0">
                <a:latin typeface="Nazli" pitchFamily="2" charset="-78"/>
                <a:cs typeface="B Titr" pitchFamily="2" charset="-78"/>
              </a:rPr>
              <a:t/>
            </a:r>
            <a:br>
              <a:rPr lang="fa-IR" sz="2400" dirty="0" smtClean="0">
                <a:latin typeface="Nazli" pitchFamily="2" charset="-78"/>
                <a:cs typeface="B Titr" pitchFamily="2" charset="-78"/>
              </a:rPr>
            </a:br>
            <a:r>
              <a:rPr lang="fa-IR" sz="2400" dirty="0" smtClean="0">
                <a:latin typeface="Nazli" pitchFamily="2" charset="-78"/>
                <a:cs typeface="B Titr" pitchFamily="2" charset="-78"/>
              </a:rPr>
              <a:t/>
            </a:r>
            <a:br>
              <a:rPr lang="fa-IR" sz="2400" dirty="0" smtClean="0">
                <a:latin typeface="Nazli" pitchFamily="2" charset="-78"/>
                <a:cs typeface="B Titr" pitchFamily="2" charset="-78"/>
              </a:rPr>
            </a:br>
            <a:endParaRPr lang="fa-IR" sz="2400" dirty="0">
              <a:latin typeface="Nazli" pitchFamily="2" charset="-78"/>
              <a:cs typeface="B Titr" pitchFamily="2" charset="-78"/>
            </a:endParaRPr>
          </a:p>
        </p:txBody>
      </p:sp>
      <p:sp>
        <p:nvSpPr>
          <p:cNvPr id="5" name="Rectangle 4"/>
          <p:cNvSpPr/>
          <p:nvPr/>
        </p:nvSpPr>
        <p:spPr>
          <a:xfrm>
            <a:off x="685800" y="1295400"/>
            <a:ext cx="7772400"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50000"/>
              </a:lnSpc>
            </a:pPr>
            <a:endParaRPr lang="fa-IR" sz="3600" dirty="0" smtClean="0">
              <a:solidFill>
                <a:schemeClr val="tx1"/>
              </a:solidFill>
              <a:latin typeface="Nazli" pitchFamily="2" charset="-78"/>
              <a:cs typeface="B Titr" pitchFamily="2" charset="-78"/>
            </a:endParaRPr>
          </a:p>
          <a:p>
            <a:pPr algn="r">
              <a:lnSpc>
                <a:spcPct val="150000"/>
              </a:lnSpc>
            </a:pPr>
            <a:endParaRPr lang="en-US" sz="3600" dirty="0">
              <a:solidFill>
                <a:schemeClr val="tx1"/>
              </a:solidFill>
              <a:latin typeface="Nazli" pitchFamily="2" charset="-78"/>
              <a:cs typeface="B Titr" pitchFamily="2" charset="-78"/>
            </a:endParaRPr>
          </a:p>
        </p:txBody>
      </p:sp>
      <p:sp>
        <p:nvSpPr>
          <p:cNvPr id="6" name="Rectangle 5"/>
          <p:cNvSpPr/>
          <p:nvPr/>
        </p:nvSpPr>
        <p:spPr>
          <a:xfrm>
            <a:off x="3733800" y="1981200"/>
            <a:ext cx="4648200" cy="4247317"/>
          </a:xfrm>
          <a:prstGeom prst="rect">
            <a:avLst/>
          </a:prstGeom>
        </p:spPr>
        <p:txBody>
          <a:bodyPr wrap="square">
            <a:spAutoFit/>
          </a:bodyPr>
          <a:lstStyle/>
          <a:p>
            <a:pPr marL="268288" lvl="0" indent="-268288" algn="just" rtl="1">
              <a:lnSpc>
                <a:spcPct val="200000"/>
              </a:lnSpc>
              <a:spcBef>
                <a:spcPct val="20000"/>
              </a:spcBef>
              <a:buFont typeface="Wingdings" pitchFamily="2" charset="2"/>
              <a:buChar char="ü"/>
              <a:defRPr/>
            </a:pPr>
            <a:r>
              <a:rPr lang="fa-IR" dirty="0" smtClean="0">
                <a:solidFill>
                  <a:schemeClr val="tx1">
                    <a:lumMod val="95000"/>
                    <a:lumOff val="5000"/>
                  </a:schemeClr>
                </a:solidFill>
                <a:latin typeface="Nazli" pitchFamily="2" charset="-78"/>
                <a:cs typeface="B Titr" pitchFamily="2" charset="-78"/>
              </a:rPr>
              <a:t>دارايي هاي اطلاعاتي</a:t>
            </a:r>
            <a:endParaRPr lang="en-US" dirty="0" smtClean="0">
              <a:solidFill>
                <a:schemeClr val="tx1">
                  <a:lumMod val="95000"/>
                  <a:lumOff val="5000"/>
                </a:schemeClr>
              </a:solidFill>
              <a:latin typeface="Nazli" pitchFamily="2" charset="-78"/>
              <a:cs typeface="B Titr" pitchFamily="2" charset="-78"/>
            </a:endParaRPr>
          </a:p>
          <a:p>
            <a:pPr marL="268288" lvl="0" indent="-268288" algn="just" rtl="1">
              <a:lnSpc>
                <a:spcPct val="200000"/>
              </a:lnSpc>
              <a:spcBef>
                <a:spcPct val="20000"/>
              </a:spcBef>
              <a:buFont typeface="Wingdings" pitchFamily="2" charset="2"/>
              <a:buChar char="ü"/>
              <a:defRPr/>
            </a:pPr>
            <a:r>
              <a:rPr lang="fa-IR" dirty="0" smtClean="0">
                <a:solidFill>
                  <a:schemeClr val="tx1">
                    <a:lumMod val="95000"/>
                    <a:lumOff val="5000"/>
                  </a:schemeClr>
                </a:solidFill>
                <a:latin typeface="Nazli" pitchFamily="2" charset="-78"/>
                <a:cs typeface="B Titr" pitchFamily="2" charset="-78"/>
              </a:rPr>
              <a:t>مستندات کاغذي</a:t>
            </a:r>
            <a:endParaRPr lang="en-US" dirty="0" smtClean="0">
              <a:solidFill>
                <a:schemeClr val="tx1">
                  <a:lumMod val="95000"/>
                  <a:lumOff val="5000"/>
                </a:schemeClr>
              </a:solidFill>
              <a:latin typeface="Nazli" pitchFamily="2" charset="-78"/>
              <a:cs typeface="B Titr" pitchFamily="2" charset="-78"/>
            </a:endParaRPr>
          </a:p>
          <a:p>
            <a:pPr marL="268288" lvl="0" indent="-268288" algn="just" rtl="1">
              <a:lnSpc>
                <a:spcPct val="200000"/>
              </a:lnSpc>
              <a:spcBef>
                <a:spcPct val="20000"/>
              </a:spcBef>
              <a:buFont typeface="Wingdings" pitchFamily="2" charset="2"/>
              <a:buChar char="ü"/>
              <a:defRPr/>
            </a:pPr>
            <a:r>
              <a:rPr lang="fa-IR" dirty="0" smtClean="0">
                <a:solidFill>
                  <a:schemeClr val="tx1">
                    <a:lumMod val="95000"/>
                    <a:lumOff val="5000"/>
                  </a:schemeClr>
                </a:solidFill>
                <a:latin typeface="Nazli" pitchFamily="2" charset="-78"/>
                <a:cs typeface="B Titr" pitchFamily="2" charset="-78"/>
              </a:rPr>
              <a:t>دارايي هاي نرم افزاري</a:t>
            </a:r>
          </a:p>
          <a:p>
            <a:pPr marL="268288" lvl="0" indent="-268288" algn="just" rtl="1">
              <a:lnSpc>
                <a:spcPct val="200000"/>
              </a:lnSpc>
              <a:spcBef>
                <a:spcPct val="20000"/>
              </a:spcBef>
              <a:buFont typeface="Wingdings" pitchFamily="2" charset="2"/>
              <a:buChar char="ü"/>
              <a:tabLst>
                <a:tab pos="176213" algn="l"/>
              </a:tabLst>
              <a:defRPr/>
            </a:pPr>
            <a:r>
              <a:rPr lang="fa-IR" dirty="0" smtClean="0">
                <a:solidFill>
                  <a:schemeClr val="tx1">
                    <a:lumMod val="95000"/>
                    <a:lumOff val="5000"/>
                  </a:schemeClr>
                </a:solidFill>
                <a:latin typeface="Nazli" pitchFamily="2" charset="-78"/>
                <a:cs typeface="B Titr" pitchFamily="2" charset="-78"/>
              </a:rPr>
              <a:t>دارايي هاي فيزيکي</a:t>
            </a:r>
          </a:p>
          <a:p>
            <a:pPr marL="268288" lvl="0" indent="-268288" algn="r" rtl="1">
              <a:lnSpc>
                <a:spcPct val="200000"/>
              </a:lnSpc>
              <a:spcBef>
                <a:spcPct val="20000"/>
              </a:spcBef>
              <a:buFont typeface="Wingdings" pitchFamily="2" charset="2"/>
              <a:buChar char="ü"/>
              <a:defRPr/>
            </a:pPr>
            <a:r>
              <a:rPr lang="fa-IR" dirty="0" smtClean="0">
                <a:solidFill>
                  <a:schemeClr val="tx1">
                    <a:lumMod val="95000"/>
                    <a:lumOff val="5000"/>
                  </a:schemeClr>
                </a:solidFill>
                <a:latin typeface="Nazli" pitchFamily="2" charset="-78"/>
                <a:cs typeface="B Titr" pitchFamily="2" charset="-78"/>
              </a:rPr>
              <a:t>منابع انساني</a:t>
            </a:r>
            <a:endParaRPr lang="en-US" dirty="0" smtClean="0">
              <a:solidFill>
                <a:schemeClr val="tx1">
                  <a:lumMod val="95000"/>
                  <a:lumOff val="5000"/>
                </a:schemeClr>
              </a:solidFill>
              <a:latin typeface="Nazli" pitchFamily="2" charset="-78"/>
              <a:cs typeface="B Titr" pitchFamily="2" charset="-78"/>
            </a:endParaRPr>
          </a:p>
          <a:p>
            <a:pPr marL="268288" lvl="0" indent="-268288" algn="r" rtl="1">
              <a:lnSpc>
                <a:spcPct val="200000"/>
              </a:lnSpc>
              <a:spcBef>
                <a:spcPct val="20000"/>
              </a:spcBef>
              <a:buFont typeface="Wingdings" pitchFamily="2" charset="2"/>
              <a:buChar char="ü"/>
              <a:defRPr/>
            </a:pPr>
            <a:r>
              <a:rPr lang="fa-IR" dirty="0" smtClean="0">
                <a:solidFill>
                  <a:schemeClr val="tx1">
                    <a:lumMod val="95000"/>
                    <a:lumOff val="5000"/>
                  </a:schemeClr>
                </a:solidFill>
                <a:latin typeface="Nazli" pitchFamily="2" charset="-78"/>
                <a:cs typeface="B Titr" pitchFamily="2" charset="-78"/>
              </a:rPr>
              <a:t>وجهه و شهرت سازمان</a:t>
            </a:r>
            <a:endParaRPr lang="en-US" dirty="0" smtClean="0">
              <a:solidFill>
                <a:schemeClr val="tx1">
                  <a:lumMod val="95000"/>
                  <a:lumOff val="5000"/>
                </a:schemeClr>
              </a:solidFill>
              <a:latin typeface="Nazli" pitchFamily="2" charset="-78"/>
              <a:cs typeface="B Titr" pitchFamily="2" charset="-78"/>
            </a:endParaRPr>
          </a:p>
          <a:p>
            <a:pPr marL="268288" lvl="0" indent="-268288" algn="r" rtl="1">
              <a:lnSpc>
                <a:spcPct val="200000"/>
              </a:lnSpc>
              <a:buFont typeface="Wingdings" pitchFamily="2" charset="2"/>
              <a:buChar char="ü"/>
              <a:tabLst>
                <a:tab pos="365125" algn="l"/>
                <a:tab pos="987425" algn="l"/>
              </a:tabLst>
              <a:defRPr/>
            </a:pPr>
            <a:r>
              <a:rPr lang="fa-IR" dirty="0" smtClean="0">
                <a:solidFill>
                  <a:schemeClr val="tx1">
                    <a:lumMod val="95000"/>
                    <a:lumOff val="5000"/>
                  </a:schemeClr>
                </a:solidFill>
                <a:latin typeface="Nazli" pitchFamily="2" charset="-78"/>
                <a:cs typeface="B Titr" pitchFamily="2" charset="-78"/>
              </a:rPr>
              <a:t>سرويس ها</a:t>
            </a:r>
            <a:endParaRPr lang="en-US" dirty="0" smtClean="0">
              <a:solidFill>
                <a:schemeClr val="tx1">
                  <a:lumMod val="95000"/>
                  <a:lumOff val="5000"/>
                </a:schemeClr>
              </a:solidFill>
              <a:latin typeface="Nazli" pitchFamily="2" charset="-78"/>
              <a:cs typeface="B Titr" pitchFamily="2" charset="-78"/>
            </a:endParaRPr>
          </a:p>
        </p:txBody>
      </p:sp>
      <p:sp>
        <p:nvSpPr>
          <p:cNvPr id="7" name="Rectangle 6"/>
          <p:cNvSpPr/>
          <p:nvPr/>
        </p:nvSpPr>
        <p:spPr>
          <a:xfrm>
            <a:off x="2457991" y="214290"/>
            <a:ext cx="6510115" cy="523220"/>
          </a:xfrm>
          <a:prstGeom prst="rect">
            <a:avLst/>
          </a:prstGeom>
        </p:spPr>
        <p:txBody>
          <a:bodyPr wrap="none">
            <a:spAutoFit/>
          </a:bodyPr>
          <a:lstStyle/>
          <a:p>
            <a:r>
              <a:rPr lang="fa-IR" sz="2800" b="1" dirty="0" smtClean="0">
                <a:latin typeface="Nazli" pitchFamily="2" charset="-78"/>
                <a:cs typeface="B Titr" pitchFamily="2" charset="-78"/>
              </a:rPr>
              <a:t> </a:t>
            </a:r>
            <a:r>
              <a:rPr lang="en-US" sz="2800" b="1" dirty="0" smtClean="0">
                <a:latin typeface="Nazli" pitchFamily="2" charset="-78"/>
                <a:cs typeface="B Titr" pitchFamily="2" charset="-78"/>
              </a:rPr>
              <a:t>                  </a:t>
            </a:r>
            <a:r>
              <a:rPr lang="fa-IR" sz="2800" b="1" dirty="0" smtClean="0">
                <a:latin typeface="Nazli" pitchFamily="2" charset="-78"/>
                <a:cs typeface="B Titr" pitchFamily="2" charset="-78"/>
              </a:rPr>
              <a:t>دارايي چيست؟ </a:t>
            </a:r>
            <a:r>
              <a:rPr lang="fa-IR" sz="2800" dirty="0" smtClean="0">
                <a:latin typeface="Nazli" pitchFamily="2" charset="-78"/>
                <a:cs typeface="B Titr" pitchFamily="2" charset="-78"/>
              </a:rPr>
              <a:t>(طبق تعريف </a:t>
            </a:r>
            <a:r>
              <a:rPr lang="en-US" sz="2800" b="1" dirty="0" smtClean="0">
                <a:solidFill>
                  <a:prstClr val="black"/>
                </a:solidFill>
                <a:latin typeface="Times New Roman" pitchFamily="18" charset="0"/>
                <a:cs typeface="Times New Roman" pitchFamily="18" charset="0"/>
              </a:rPr>
              <a:t>ISO 27002</a:t>
            </a:r>
            <a:r>
              <a:rPr lang="fa-IR" sz="2800" dirty="0" smtClean="0">
                <a:latin typeface="Nazli" pitchFamily="2" charset="-78"/>
                <a:cs typeface="B Titr" pitchFamily="2" charset="-78"/>
              </a:rPr>
              <a:t>)</a:t>
            </a:r>
            <a:endParaRPr lang="fa-IR" sz="2800"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2509862"/>
            <a:ext cx="81534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fontAlgn="base"/>
            <a:endParaRPr lang="fa-IR" sz="2000" dirty="0" smtClean="0">
              <a:solidFill>
                <a:schemeClr val="tx1"/>
              </a:solidFill>
              <a:latin typeface="Nazli" pitchFamily="2" charset="-78"/>
              <a:cs typeface="B Titr" pitchFamily="2" charset="-78"/>
            </a:endParaRPr>
          </a:p>
          <a:p>
            <a:pPr marL="342900" indent="-342900" algn="r" rtl="1" fontAlgn="base">
              <a:lnSpc>
                <a:spcPct val="200000"/>
              </a:lnSpc>
              <a:buClr>
                <a:schemeClr val="tx1">
                  <a:lumMod val="50000"/>
                  <a:lumOff val="50000"/>
                </a:schemeClr>
              </a:buClr>
              <a:buFont typeface="Wingdings" pitchFamily="2" charset="2"/>
              <a:buChar char="v"/>
              <a:tabLst>
                <a:tab pos="268288" algn="l"/>
              </a:tabLst>
            </a:pPr>
            <a:r>
              <a:rPr lang="fa-IR" sz="2400" dirty="0" smtClean="0">
                <a:solidFill>
                  <a:schemeClr val="tx1"/>
                </a:solidFill>
                <a:latin typeface="Nazli" pitchFamily="2" charset="-78"/>
                <a:cs typeface="B Nazanin" pitchFamily="2" charset="-78"/>
              </a:rPr>
              <a:t>داده هاي پردازش شده که مبنايي براي تصميم گيري مي باشند.</a:t>
            </a:r>
          </a:p>
          <a:p>
            <a:pPr marL="342900" indent="-342900" algn="r" rtl="1" fontAlgn="base">
              <a:lnSpc>
                <a:spcPct val="200000"/>
              </a:lnSpc>
              <a:buClr>
                <a:schemeClr val="tx1">
                  <a:lumMod val="50000"/>
                  <a:lumOff val="50000"/>
                </a:schemeClr>
              </a:buClr>
              <a:buFont typeface="Wingdings" pitchFamily="2" charset="2"/>
              <a:buChar char="v"/>
              <a:tabLst>
                <a:tab pos="268288" algn="l"/>
              </a:tabLst>
            </a:pPr>
            <a:r>
              <a:rPr lang="fa-IR" sz="2400" dirty="0" smtClean="0">
                <a:solidFill>
                  <a:schemeClr val="tx1"/>
                </a:solidFill>
                <a:latin typeface="Nazli" pitchFamily="2" charset="-78"/>
                <a:cs typeface="B Nazanin" pitchFamily="2" charset="-78"/>
              </a:rPr>
              <a:t> اطلاعات يك </a:t>
            </a:r>
            <a:r>
              <a:rPr lang="fa-IR" sz="2400" b="1" dirty="0" smtClean="0">
                <a:solidFill>
                  <a:schemeClr val="tx1"/>
                </a:solidFill>
                <a:latin typeface="Nazli" pitchFamily="2" charset="-78"/>
                <a:cs typeface="B Nazanin" pitchFamily="2" charset="-78"/>
              </a:rPr>
              <a:t>دارايـي</a:t>
            </a:r>
            <a:r>
              <a:rPr lang="fa-IR" sz="2400" dirty="0" smtClean="0">
                <a:solidFill>
                  <a:schemeClr val="tx1"/>
                </a:solidFill>
                <a:latin typeface="Nazli" pitchFamily="2" charset="-78"/>
                <a:cs typeface="B Nazanin" pitchFamily="2" charset="-78"/>
              </a:rPr>
              <a:t> است كه هماننـد ساير دارايي هاي مهم براي فعاليت هـاي کاري يك سازمان بسيار اساسي است.</a:t>
            </a:r>
          </a:p>
          <a:p>
            <a:pPr marL="354013" indent="-354013" algn="r" rtl="1" fontAlgn="base">
              <a:lnSpc>
                <a:spcPct val="150000"/>
              </a:lnSpc>
            </a:pPr>
            <a:endParaRPr lang="fa-IR" sz="900" dirty="0" smtClean="0">
              <a:solidFill>
                <a:schemeClr val="tx1"/>
              </a:solidFill>
              <a:latin typeface="Nazli" pitchFamily="2" charset="-78"/>
              <a:cs typeface="B Titr" pitchFamily="2" charset="-78"/>
            </a:endParaRPr>
          </a:p>
          <a:p>
            <a:pPr algn="r" rtl="1" fontAlgn="base">
              <a:lnSpc>
                <a:spcPct val="150000"/>
              </a:lnSpc>
            </a:pPr>
            <a:r>
              <a:rPr lang="fa-IR" sz="2000" dirty="0" smtClean="0">
                <a:solidFill>
                  <a:schemeClr val="tx1"/>
                </a:solidFill>
                <a:latin typeface="Nazli" pitchFamily="2" charset="-78"/>
                <a:cs typeface="B Titr" pitchFamily="2" charset="-78"/>
              </a:rPr>
              <a:t>بدون محافظت از اطلاعات ممکن است: </a:t>
            </a:r>
            <a:endParaRPr lang="en-US" sz="2000" dirty="0" smtClean="0">
              <a:solidFill>
                <a:schemeClr val="tx1"/>
              </a:solidFill>
              <a:latin typeface="Nazli" pitchFamily="2" charset="-78"/>
              <a:cs typeface="B Titr" pitchFamily="2" charset="-78"/>
            </a:endParaRPr>
          </a:p>
          <a:p>
            <a:pPr marL="800100" lvl="1" indent="-342900" algn="r" rtl="1">
              <a:lnSpc>
                <a:spcPct val="150000"/>
              </a:lnSpc>
              <a:buClr>
                <a:schemeClr val="tx1">
                  <a:lumMod val="50000"/>
                  <a:lumOff val="50000"/>
                </a:schemeClr>
              </a:buClr>
              <a:buFont typeface="Wingdings" pitchFamily="2" charset="2"/>
              <a:buChar char="§"/>
            </a:pPr>
            <a:r>
              <a:rPr lang="fa-IR" sz="2400" dirty="0" smtClean="0">
                <a:solidFill>
                  <a:schemeClr val="tx1"/>
                </a:solidFill>
                <a:latin typeface="Nazli" pitchFamily="2" charset="-78"/>
                <a:cs typeface="B Nazanin" pitchFamily="2" charset="-78"/>
              </a:rPr>
              <a:t>محرمانگي کاهش يابد.</a:t>
            </a:r>
            <a:endParaRPr lang="en-US" sz="2400" dirty="0" smtClean="0">
              <a:solidFill>
                <a:schemeClr val="tx1"/>
              </a:solidFill>
              <a:latin typeface="Nazli" pitchFamily="2" charset="-78"/>
              <a:cs typeface="B Nazanin" pitchFamily="2" charset="-78"/>
            </a:endParaRPr>
          </a:p>
          <a:p>
            <a:pPr marL="800100" lvl="1" indent="-342900" algn="r" rtl="1">
              <a:lnSpc>
                <a:spcPct val="150000"/>
              </a:lnSpc>
              <a:buClr>
                <a:schemeClr val="tx1">
                  <a:lumMod val="50000"/>
                  <a:lumOff val="50000"/>
                </a:schemeClr>
              </a:buClr>
              <a:buFont typeface="Wingdings" pitchFamily="2" charset="2"/>
              <a:buChar char="§"/>
            </a:pPr>
            <a:r>
              <a:rPr lang="en-US" sz="2400" dirty="0" smtClean="0">
                <a:solidFill>
                  <a:schemeClr val="tx1"/>
                </a:solidFill>
                <a:latin typeface="Nazli" pitchFamily="2" charset="-78"/>
                <a:cs typeface="B Nazanin" pitchFamily="2" charset="-78"/>
              </a:rPr>
              <a:t>  </a:t>
            </a:r>
            <a:r>
              <a:rPr lang="fa-IR" sz="2400" dirty="0" smtClean="0">
                <a:solidFill>
                  <a:schemeClr val="tx1"/>
                </a:solidFill>
                <a:latin typeface="Nazli" pitchFamily="2" charset="-78"/>
                <a:cs typeface="B Nazanin" pitchFamily="2" charset="-78"/>
              </a:rPr>
              <a:t>با يا بدون دانش(عمدي يا غيرعمدي) دستکاري شود. </a:t>
            </a:r>
            <a:endParaRPr lang="en-US" sz="2400" dirty="0" smtClean="0">
              <a:solidFill>
                <a:schemeClr val="tx1"/>
              </a:solidFill>
              <a:latin typeface="Nazli" pitchFamily="2" charset="-78"/>
              <a:cs typeface="B Nazanin" pitchFamily="2" charset="-78"/>
            </a:endParaRPr>
          </a:p>
          <a:p>
            <a:pPr marL="800100" lvl="1" indent="-342900" algn="r" rtl="1">
              <a:lnSpc>
                <a:spcPct val="150000"/>
              </a:lnSpc>
              <a:buClr>
                <a:schemeClr val="tx1">
                  <a:lumMod val="50000"/>
                  <a:lumOff val="50000"/>
                </a:schemeClr>
              </a:buClr>
              <a:buFont typeface="Wingdings" pitchFamily="2" charset="2"/>
              <a:buChar char="§"/>
            </a:pPr>
            <a:r>
              <a:rPr lang="en-US" sz="2400" dirty="0" smtClean="0">
                <a:solidFill>
                  <a:schemeClr val="tx1"/>
                </a:solidFill>
                <a:latin typeface="Nazli" pitchFamily="2" charset="-78"/>
                <a:cs typeface="B Nazanin" pitchFamily="2" charset="-78"/>
              </a:rPr>
              <a:t>  </a:t>
            </a:r>
            <a:r>
              <a:rPr lang="fa-IR" sz="2400" dirty="0" smtClean="0">
                <a:solidFill>
                  <a:schemeClr val="tx1"/>
                </a:solidFill>
                <a:latin typeface="Nazli" pitchFamily="2" charset="-78"/>
                <a:cs typeface="B Nazanin" pitchFamily="2" charset="-78"/>
              </a:rPr>
              <a:t>به صورت جبران ناپذيري پاک شده يا از بين برود. </a:t>
            </a:r>
            <a:endParaRPr lang="en-US" sz="2400" dirty="0" smtClean="0">
              <a:solidFill>
                <a:schemeClr val="tx1"/>
              </a:solidFill>
              <a:latin typeface="Nazli" pitchFamily="2" charset="-78"/>
              <a:cs typeface="B Nazanin" pitchFamily="2" charset="-78"/>
            </a:endParaRPr>
          </a:p>
          <a:p>
            <a:pPr marL="800100" lvl="1" indent="-342900" algn="r" rtl="1">
              <a:lnSpc>
                <a:spcPct val="150000"/>
              </a:lnSpc>
              <a:buClr>
                <a:schemeClr val="tx1">
                  <a:lumMod val="50000"/>
                  <a:lumOff val="50000"/>
                </a:schemeClr>
              </a:buClr>
              <a:buFont typeface="Wingdings" pitchFamily="2" charset="2"/>
              <a:buChar char="§"/>
            </a:pPr>
            <a:r>
              <a:rPr lang="en-US" sz="2400" dirty="0" smtClean="0">
                <a:solidFill>
                  <a:schemeClr val="tx1"/>
                </a:solidFill>
                <a:latin typeface="Nazli" pitchFamily="2" charset="-78"/>
                <a:cs typeface="B Nazanin" pitchFamily="2" charset="-78"/>
              </a:rPr>
              <a:t>   </a:t>
            </a:r>
            <a:r>
              <a:rPr lang="fa-IR" sz="2400" dirty="0" smtClean="0">
                <a:solidFill>
                  <a:schemeClr val="tx1"/>
                </a:solidFill>
                <a:latin typeface="Nazli" pitchFamily="2" charset="-78"/>
                <a:cs typeface="B Nazanin" pitchFamily="2" charset="-78"/>
              </a:rPr>
              <a:t>غيرقابل دسترس شود.</a:t>
            </a:r>
            <a:endParaRPr lang="en-US" sz="2400" dirty="0" smtClean="0">
              <a:solidFill>
                <a:schemeClr val="tx1"/>
              </a:solidFill>
              <a:latin typeface="Nazli" pitchFamily="2" charset="-78"/>
              <a:cs typeface="B Nazanin" pitchFamily="2" charset="-78"/>
            </a:endParaRPr>
          </a:p>
          <a:p>
            <a:pPr algn="r" rtl="1" fontAlgn="base">
              <a:lnSpc>
                <a:spcPct val="150000"/>
              </a:lnSpc>
            </a:pPr>
            <a:endParaRPr lang="fa-IR" sz="2400" dirty="0" smtClean="0">
              <a:solidFill>
                <a:schemeClr val="tx1"/>
              </a:solidFill>
              <a:latin typeface="Nazli" pitchFamily="2" charset="-78"/>
              <a:cs typeface="B Titr" pitchFamily="2" charset="-78"/>
            </a:endParaRPr>
          </a:p>
          <a:p>
            <a:pPr algn="r" rtl="1" fontAlgn="base">
              <a:lnSpc>
                <a:spcPct val="150000"/>
              </a:lnSpc>
            </a:pPr>
            <a:endParaRPr lang="fa-IR" sz="2400" dirty="0" smtClean="0">
              <a:solidFill>
                <a:schemeClr val="tx1"/>
              </a:solidFill>
              <a:latin typeface="Nazli" pitchFamily="2" charset="-78"/>
              <a:cs typeface="B Titr" pitchFamily="2" charset="-78"/>
            </a:endParaRPr>
          </a:p>
          <a:p>
            <a:pPr algn="r" rtl="1" fontAlgn="base">
              <a:lnSpc>
                <a:spcPct val="150000"/>
              </a:lnSpc>
            </a:pPr>
            <a:endParaRPr lang="en-US" sz="2400" dirty="0" smtClean="0">
              <a:solidFill>
                <a:schemeClr val="tx1"/>
              </a:solidFill>
              <a:latin typeface="Nazli" pitchFamily="2" charset="-78"/>
              <a:cs typeface="B Titr" pitchFamily="2" charset="-78"/>
            </a:endParaRPr>
          </a:p>
          <a:p>
            <a:pPr algn="ctr"/>
            <a:endParaRPr lang="en-US" sz="3600" dirty="0">
              <a:solidFill>
                <a:schemeClr val="tx1"/>
              </a:solidFill>
              <a:latin typeface="Nazli" pitchFamily="2" charset="-78"/>
              <a:cs typeface="B Titr" pitchFamily="2" charset="-78"/>
            </a:endParaRPr>
          </a:p>
        </p:txBody>
      </p:sp>
      <p:pic>
        <p:nvPicPr>
          <p:cNvPr id="5" name="Picture 2" descr="C:\Program Files\Microsoft Office\MEDIA\CAGCAT10\j0299125.wmf"/>
          <p:cNvPicPr>
            <a:picLocks noChangeAspect="1" noChangeArrowheads="1"/>
          </p:cNvPicPr>
          <p:nvPr/>
        </p:nvPicPr>
        <p:blipFill>
          <a:blip r:embed="rId2" cstate="print"/>
          <a:srcRect/>
          <a:stretch>
            <a:fillRect/>
          </a:stretch>
        </p:blipFill>
        <p:spPr bwMode="auto">
          <a:xfrm>
            <a:off x="1143000" y="3505200"/>
            <a:ext cx="1239337" cy="2033626"/>
          </a:xfrm>
          <a:prstGeom prst="rect">
            <a:avLst/>
          </a:prstGeom>
          <a:noFill/>
        </p:spPr>
      </p:pic>
      <p:sp>
        <p:nvSpPr>
          <p:cNvPr id="6" name="Rectangle 5"/>
          <p:cNvSpPr/>
          <p:nvPr/>
        </p:nvSpPr>
        <p:spPr>
          <a:xfrm>
            <a:off x="3071802" y="1000108"/>
            <a:ext cx="5752280" cy="523220"/>
          </a:xfrm>
          <a:prstGeom prst="rect">
            <a:avLst/>
          </a:prstGeom>
        </p:spPr>
        <p:txBody>
          <a:bodyPr wrap="none">
            <a:spAutoFit/>
          </a:bodyPr>
          <a:lstStyle/>
          <a:p>
            <a:pPr fontAlgn="base"/>
            <a:r>
              <a:rPr lang="fa-IR" sz="2800" b="1" dirty="0" smtClean="0">
                <a:latin typeface="Nazli" pitchFamily="2" charset="-78"/>
                <a:cs typeface="B Titr" pitchFamily="2" charset="-78"/>
              </a:rPr>
              <a:t> اطلاعات چيست؟ </a:t>
            </a:r>
            <a:r>
              <a:rPr lang="fa-IR" sz="2800" dirty="0" smtClean="0">
                <a:latin typeface="Nazli" pitchFamily="2" charset="-78"/>
                <a:cs typeface="B Titr" pitchFamily="2" charset="-78"/>
              </a:rPr>
              <a:t>(طبق تعريف </a:t>
            </a:r>
            <a:r>
              <a:rPr lang="en-US" sz="2800" b="1" dirty="0" smtClean="0">
                <a:solidFill>
                  <a:prstClr val="black"/>
                </a:solidFill>
                <a:latin typeface="Times New Roman" pitchFamily="18" charset="0"/>
                <a:cs typeface="Times New Roman" pitchFamily="18" charset="0"/>
              </a:rPr>
              <a:t>ISO 27002</a:t>
            </a:r>
            <a:r>
              <a:rPr lang="fa-IR" sz="2800" dirty="0" smtClean="0">
                <a:latin typeface="Nazli" pitchFamily="2" charset="-78"/>
                <a:cs typeface="B Titr" pitchFamily="2" charset="-78"/>
              </a:rPr>
              <a:t>)</a:t>
            </a:r>
            <a:endParaRPr lang="en-US" sz="2800" dirty="0" smtClean="0">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001056" cy="5072098"/>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b="1" i="0" u="none" strike="noStrike" kern="1200" cap="none" spc="0" normalizeH="0" baseline="0" noProof="0" dirty="0" smtClean="0">
              <a:ln>
                <a:noFill/>
              </a:ln>
              <a:solidFill>
                <a:schemeClr val="tx1"/>
              </a:solidFill>
              <a:effectLst/>
              <a:uLnTx/>
              <a:uFillTx/>
              <a:cs typeface="B Titr" pitchFamily="2" charset="-78"/>
            </a:endParaRPr>
          </a:p>
          <a:p>
            <a:pPr marL="285750" marR="0" lvl="0"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Ø"/>
              <a:tabLst/>
              <a:defRPr/>
            </a:pPr>
            <a:r>
              <a:rPr kumimoji="0" lang="fa-IR" b="1" i="0" u="none" strike="noStrike" kern="1200" cap="none" spc="0" normalizeH="0" baseline="0" noProof="0" dirty="0" smtClean="0">
                <a:ln>
                  <a:noFill/>
                </a:ln>
                <a:solidFill>
                  <a:schemeClr val="tx1"/>
                </a:solidFill>
                <a:effectLst/>
                <a:uLnTx/>
                <a:uFillTx/>
                <a:cs typeface="B Titr" pitchFamily="2" charset="-78"/>
              </a:rPr>
              <a:t>کاغذي</a:t>
            </a:r>
            <a:endParaRPr kumimoji="0" lang="en-US" b="1" i="0" u="none" strike="noStrike" kern="1200" cap="none" spc="0" normalizeH="0" baseline="0" noProof="0" dirty="0" smtClean="0">
              <a:ln>
                <a:noFill/>
              </a:ln>
              <a:solidFill>
                <a:schemeClr val="tx1"/>
              </a:solidFill>
              <a:effectLst/>
              <a:uLnTx/>
              <a:uFillTx/>
              <a:cs typeface="B Titr" pitchFamily="2" charset="-78"/>
            </a:endParaRPr>
          </a:p>
          <a:p>
            <a:pPr marL="530225" marR="0" lvl="1" indent="-73025"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b="0" i="0" u="none" strike="noStrike" kern="1200" cap="none" spc="0" normalizeH="0" noProof="0" dirty="0" smtClean="0">
                <a:ln>
                  <a:noFill/>
                </a:ln>
                <a:solidFill>
                  <a:schemeClr val="tx1"/>
                </a:solidFill>
                <a:effectLst/>
                <a:uLnTx/>
                <a:uFillTx/>
                <a:cs typeface="B Titr" pitchFamily="2" charset="-78"/>
              </a:rPr>
              <a:t>  </a:t>
            </a:r>
            <a:r>
              <a:rPr kumimoji="0" lang="fa-IR" b="0" i="0" u="none" strike="noStrike" kern="1200" cap="none" spc="0" normalizeH="0" baseline="0" noProof="0" dirty="0" smtClean="0">
                <a:ln>
                  <a:noFill/>
                </a:ln>
                <a:solidFill>
                  <a:schemeClr val="tx1"/>
                </a:solidFill>
                <a:effectLst/>
                <a:uLnTx/>
                <a:uFillTx/>
                <a:cs typeface="B Titr" pitchFamily="2" charset="-78"/>
              </a:rPr>
              <a:t>مستندات</a:t>
            </a:r>
            <a:endParaRPr kumimoji="0" lang="en-US" b="0" i="0" u="none" strike="noStrike" kern="1200" cap="none" spc="0" normalizeH="0" baseline="0" noProof="0" dirty="0" smtClean="0">
              <a:ln>
                <a:noFill/>
              </a:ln>
              <a:solidFill>
                <a:schemeClr val="tx1"/>
              </a:solidFill>
              <a:effectLst/>
              <a:uLnTx/>
              <a:uFillTx/>
              <a:cs typeface="B Titr" pitchFamily="2" charset="-78"/>
            </a:endParaRPr>
          </a:p>
          <a:p>
            <a:pPr marL="530225" marR="0" lvl="1" indent="-73025"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b="0" i="0" u="none" strike="noStrike" kern="1200" cap="none" spc="0" normalizeH="0" noProof="0" dirty="0" smtClean="0">
                <a:ln>
                  <a:noFill/>
                </a:ln>
                <a:solidFill>
                  <a:schemeClr val="tx1"/>
                </a:solidFill>
                <a:effectLst/>
                <a:uLnTx/>
                <a:uFillTx/>
                <a:cs typeface="B Titr" pitchFamily="2" charset="-78"/>
              </a:rPr>
              <a:t>  </a:t>
            </a:r>
            <a:r>
              <a:rPr kumimoji="0" lang="fa-IR" b="0" i="0" u="none" strike="noStrike" kern="1200" cap="none" spc="0" normalizeH="0" baseline="0" noProof="0" dirty="0" smtClean="0">
                <a:ln>
                  <a:noFill/>
                </a:ln>
                <a:solidFill>
                  <a:schemeClr val="tx1"/>
                </a:solidFill>
                <a:effectLst/>
                <a:uLnTx/>
                <a:uFillTx/>
                <a:cs typeface="B Titr" pitchFamily="2" charset="-78"/>
              </a:rPr>
              <a:t>مراسلات متداول </a:t>
            </a:r>
            <a:endParaRPr kumimoji="0" lang="en-US" b="0" i="0" u="none" strike="noStrike" kern="1200" cap="none" spc="0" normalizeH="0" baseline="0" noProof="0" dirty="0" smtClean="0">
              <a:ln>
                <a:noFill/>
              </a:ln>
              <a:solidFill>
                <a:schemeClr val="tx1"/>
              </a:solidFill>
              <a:effectLst/>
              <a:uLnTx/>
              <a:uFillTx/>
              <a:cs typeface="B Titr" pitchFamily="2" charset="-78"/>
            </a:endParaRPr>
          </a:p>
          <a:p>
            <a:pPr marL="285750" marR="0" lvl="0"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Ø"/>
              <a:tabLst/>
              <a:defRPr/>
            </a:pPr>
            <a:r>
              <a:rPr kumimoji="0" lang="en-US" b="0" i="0" u="none" strike="noStrike" kern="1200" cap="none" spc="0" normalizeH="0" baseline="0" noProof="0" dirty="0" smtClean="0">
                <a:ln>
                  <a:noFill/>
                </a:ln>
                <a:solidFill>
                  <a:schemeClr val="tx1"/>
                </a:solidFill>
                <a:effectLst/>
                <a:uLnTx/>
                <a:uFillTx/>
                <a:cs typeface="B Titr" pitchFamily="2" charset="-78"/>
              </a:rPr>
              <a:t>  </a:t>
            </a:r>
            <a:r>
              <a:rPr kumimoji="0" lang="fa-IR" b="1" i="0" u="none" strike="noStrike" kern="1200" cap="none" spc="0" normalizeH="0" baseline="0" noProof="0" dirty="0" smtClean="0">
                <a:ln>
                  <a:noFill/>
                </a:ln>
                <a:solidFill>
                  <a:schemeClr val="tx1"/>
                </a:solidFill>
                <a:effectLst/>
                <a:uLnTx/>
                <a:uFillTx/>
                <a:cs typeface="B Titr" pitchFamily="2" charset="-78"/>
              </a:rPr>
              <a:t>رسانه هاي الکترونيکي</a:t>
            </a:r>
            <a:endParaRPr kumimoji="0" lang="en-US" b="1" i="0" u="none" strike="noStrike" kern="1200" cap="none" spc="0" normalizeH="0" baseline="0" noProof="0" dirty="0" smtClean="0">
              <a:ln>
                <a:noFill/>
              </a:ln>
              <a:solidFill>
                <a:schemeClr val="tx1"/>
              </a:solidFill>
              <a:effectLst/>
              <a:uLnTx/>
              <a:uFillTx/>
              <a:cs typeface="B Titr" pitchFamily="2" charset="-78"/>
            </a:endParaRPr>
          </a:p>
          <a:p>
            <a:pPr marL="530225" marR="0" lvl="1" indent="-73025"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b="0" i="0" u="none" strike="noStrike" kern="1200" cap="none" spc="0" normalizeH="0" noProof="0" dirty="0" smtClean="0">
                <a:ln>
                  <a:noFill/>
                </a:ln>
                <a:solidFill>
                  <a:schemeClr val="tx1"/>
                </a:solidFill>
                <a:effectLst/>
                <a:uLnTx/>
                <a:uFillTx/>
                <a:cs typeface="B Titr" pitchFamily="2" charset="-78"/>
              </a:rPr>
              <a:t>  </a:t>
            </a:r>
            <a:r>
              <a:rPr kumimoji="0" lang="fa-IR" b="0" i="0" u="none" strike="noStrike" kern="1200" cap="none" spc="0" normalizeH="0" baseline="0" noProof="0" dirty="0" smtClean="0">
                <a:ln>
                  <a:noFill/>
                </a:ln>
                <a:solidFill>
                  <a:schemeClr val="tx1"/>
                </a:solidFill>
                <a:effectLst/>
                <a:uLnTx/>
                <a:uFillTx/>
                <a:cs typeface="B Titr" pitchFamily="2" charset="-78"/>
              </a:rPr>
              <a:t>سوابق پايگاه داده</a:t>
            </a:r>
            <a:endParaRPr kumimoji="0" lang="en-US" b="0" i="0" u="none" strike="noStrike" kern="1200" cap="none" spc="0" normalizeH="0" baseline="0" noProof="0" dirty="0" smtClean="0">
              <a:ln>
                <a:noFill/>
              </a:ln>
              <a:solidFill>
                <a:schemeClr val="tx1"/>
              </a:solidFill>
              <a:effectLst/>
              <a:uLnTx/>
              <a:uFillTx/>
              <a:cs typeface="B Titr" pitchFamily="2" charset="-78"/>
            </a:endParaRPr>
          </a:p>
          <a:p>
            <a:pPr marL="633413" lvl="1" indent="-176213" algn="r" rtl="1">
              <a:lnSpc>
                <a:spcPct val="150000"/>
              </a:lnSpc>
              <a:spcBef>
                <a:spcPct val="20000"/>
              </a:spcBef>
              <a:buFont typeface="Arial" pitchFamily="34" charset="0"/>
              <a:buChar char="•"/>
              <a:defRPr/>
            </a:pPr>
            <a:r>
              <a:rPr kumimoji="0" lang="fa-IR" b="0" i="0" u="none" strike="noStrike" kern="1200" cap="none" spc="0" normalizeH="0" baseline="0" noProof="0" dirty="0" smtClean="0">
                <a:ln>
                  <a:noFill/>
                </a:ln>
                <a:solidFill>
                  <a:schemeClr val="tx1"/>
                </a:solidFill>
                <a:effectLst/>
                <a:uLnTx/>
                <a:uFillTx/>
                <a:cs typeface="B Titr" pitchFamily="2" charset="-78"/>
              </a:rPr>
              <a:t>ايميل ها</a:t>
            </a:r>
            <a:endParaRPr kumimoji="0" lang="en-US" b="0" i="0" u="none" strike="noStrike" kern="1200" cap="none" spc="0" normalizeH="0" baseline="0" noProof="0" dirty="0" smtClean="0">
              <a:ln>
                <a:noFill/>
              </a:ln>
              <a:solidFill>
                <a:schemeClr val="tx1"/>
              </a:solidFill>
              <a:effectLst/>
              <a:uLnTx/>
              <a:uFillTx/>
              <a:cs typeface="B Titr" pitchFamily="2" charset="-78"/>
            </a:endParaRPr>
          </a:p>
          <a:p>
            <a:pPr marL="539750" marR="0" lvl="1" indent="-8255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cs typeface="B Titr" pitchFamily="2" charset="-78"/>
              </a:rPr>
              <a:t>CD ROM </a:t>
            </a:r>
            <a:r>
              <a:rPr kumimoji="0" lang="fa-IR" b="0" i="0" u="none" strike="noStrike" kern="1200" cap="none" spc="0" normalizeH="0" baseline="0" noProof="0" dirty="0" smtClean="0">
                <a:ln>
                  <a:noFill/>
                </a:ln>
                <a:solidFill>
                  <a:schemeClr val="tx1"/>
                </a:solidFill>
                <a:effectLst/>
                <a:uLnTx/>
                <a:uFillTx/>
                <a:cs typeface="B Titr" pitchFamily="2" charset="-78"/>
              </a:rPr>
              <a:t> ها، </a:t>
            </a:r>
            <a:r>
              <a:rPr kumimoji="0" lang="en-US" b="0" i="0" u="none" strike="noStrike" kern="1200" cap="none" spc="0" normalizeH="0" baseline="0" noProof="0" dirty="0" smtClean="0">
                <a:ln>
                  <a:noFill/>
                </a:ln>
                <a:solidFill>
                  <a:schemeClr val="tx1"/>
                </a:solidFill>
                <a:effectLst/>
                <a:uLnTx/>
                <a:uFillTx/>
                <a:cs typeface="B Titr" pitchFamily="2" charset="-78"/>
              </a:rPr>
              <a:t>DVD ROM</a:t>
            </a:r>
            <a:r>
              <a:rPr kumimoji="0" lang="fa-IR" b="0" i="0" u="none" strike="noStrike" kern="1200" cap="none" spc="0" normalizeH="0" baseline="0" noProof="0" dirty="0" smtClean="0">
                <a:ln>
                  <a:noFill/>
                </a:ln>
                <a:solidFill>
                  <a:schemeClr val="tx1"/>
                </a:solidFill>
                <a:effectLst/>
                <a:uLnTx/>
                <a:uFillTx/>
                <a:cs typeface="B Titr" pitchFamily="2" charset="-78"/>
              </a:rPr>
              <a:t> ها، نوارها و ...</a:t>
            </a:r>
            <a:endParaRPr kumimoji="0" lang="en-US" b="0" i="0" u="none" strike="noStrike" kern="1200" cap="none" spc="0" normalizeH="0" baseline="0" noProof="0" dirty="0" smtClean="0">
              <a:ln>
                <a:noFill/>
              </a:ln>
              <a:solidFill>
                <a:schemeClr val="tx1"/>
              </a:solidFill>
              <a:effectLst/>
              <a:uLnTx/>
              <a:uFillTx/>
              <a:cs typeface="B Titr" pitchFamily="2" charset="-78"/>
            </a:endParaRPr>
          </a:p>
          <a:p>
            <a:pPr marL="285750" marR="0" lvl="0"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Ø"/>
              <a:tabLst/>
              <a:defRPr/>
            </a:pPr>
            <a:r>
              <a:rPr kumimoji="0" lang="en-US" b="0" i="0" u="none" strike="noStrike" kern="1200" cap="none" spc="0" normalizeH="0" baseline="0" noProof="0" dirty="0" smtClean="0">
                <a:ln>
                  <a:noFill/>
                </a:ln>
                <a:solidFill>
                  <a:schemeClr val="tx1"/>
                </a:solidFill>
                <a:effectLst/>
                <a:uLnTx/>
                <a:uFillTx/>
                <a:cs typeface="B Titr" pitchFamily="2" charset="-78"/>
              </a:rPr>
              <a:t>   </a:t>
            </a:r>
            <a:r>
              <a:rPr kumimoji="0" lang="fa-IR" b="1" i="0" u="none" strike="noStrike" kern="1200" cap="none" spc="0" normalizeH="0" baseline="0" noProof="0" dirty="0" smtClean="0">
                <a:ln>
                  <a:noFill/>
                </a:ln>
                <a:solidFill>
                  <a:schemeClr val="tx1"/>
                </a:solidFill>
                <a:effectLst/>
                <a:uLnTx/>
                <a:uFillTx/>
                <a:cs typeface="B Titr" pitchFamily="2" charset="-78"/>
              </a:rPr>
              <a:t>فيلم ها</a:t>
            </a:r>
            <a:endParaRPr kumimoji="0" lang="en-US" b="1" i="0" u="none" strike="noStrike" kern="1200" cap="none" spc="0" normalizeH="0" baseline="0" noProof="0" dirty="0" smtClean="0">
              <a:ln>
                <a:noFill/>
              </a:ln>
              <a:solidFill>
                <a:schemeClr val="tx1"/>
              </a:solidFill>
              <a:effectLst/>
              <a:uLnTx/>
              <a:uFillTx/>
              <a:cs typeface="B Titr" pitchFamily="2" charset="-78"/>
            </a:endParaRPr>
          </a:p>
          <a:p>
            <a:pPr marL="285750" marR="0" lvl="0"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Ø"/>
              <a:tabLst/>
              <a:defRPr/>
            </a:pPr>
            <a:r>
              <a:rPr kumimoji="0" lang="en-US" b="0" i="0" u="none" strike="noStrike" kern="1200" cap="none" spc="0" normalizeH="0" baseline="0" noProof="0" dirty="0" smtClean="0">
                <a:ln>
                  <a:noFill/>
                </a:ln>
                <a:solidFill>
                  <a:schemeClr val="tx1"/>
                </a:solidFill>
                <a:effectLst/>
                <a:uLnTx/>
                <a:uFillTx/>
                <a:cs typeface="B Titr" pitchFamily="2" charset="-78"/>
              </a:rPr>
              <a:t>  </a:t>
            </a:r>
            <a:r>
              <a:rPr kumimoji="0" lang="fa-IR" b="1" i="0" u="none" strike="noStrike" kern="1200" cap="none" spc="0" normalizeH="0" baseline="0" noProof="0" dirty="0" smtClean="0">
                <a:ln>
                  <a:noFill/>
                </a:ln>
                <a:solidFill>
                  <a:schemeClr val="tx1"/>
                </a:solidFill>
                <a:effectLst/>
                <a:uLnTx/>
                <a:uFillTx/>
                <a:cs typeface="B Titr" pitchFamily="2" charset="-78"/>
              </a:rPr>
              <a:t>مکالمات</a:t>
            </a:r>
          </a:p>
          <a:p>
            <a:pPr marL="742950" lvl="1" indent="-285750" algn="r" rtl="1">
              <a:lnSpc>
                <a:spcPct val="150000"/>
              </a:lnSpc>
              <a:spcBef>
                <a:spcPct val="20000"/>
              </a:spcBef>
              <a:buClr>
                <a:schemeClr val="tx1">
                  <a:lumMod val="50000"/>
                  <a:lumOff val="50000"/>
                </a:schemeClr>
              </a:buClr>
              <a:buFont typeface="Arial" pitchFamily="34" charset="0"/>
              <a:buChar char="•"/>
              <a:defRPr/>
            </a:pPr>
            <a:r>
              <a:rPr lang="fa-IR" dirty="0" smtClean="0">
                <a:cs typeface="B Titr" pitchFamily="2" charset="-78"/>
              </a:rPr>
              <a:t>اطلاعات بيان شده به مشتري</a:t>
            </a:r>
          </a:p>
          <a:p>
            <a:pPr marL="742950" lvl="1" indent="-285750" algn="r" rtl="1">
              <a:lnSpc>
                <a:spcPct val="150000"/>
              </a:lnSpc>
              <a:spcBef>
                <a:spcPct val="20000"/>
              </a:spcBef>
              <a:buClr>
                <a:schemeClr val="tx1">
                  <a:lumMod val="50000"/>
                  <a:lumOff val="50000"/>
                </a:schemeClr>
              </a:buClr>
              <a:buFont typeface="Arial" pitchFamily="34" charset="0"/>
              <a:buChar char="•"/>
              <a:defRPr/>
            </a:pPr>
            <a:r>
              <a:rPr lang="fa-IR" dirty="0" smtClean="0">
                <a:cs typeface="B Titr" pitchFamily="2" charset="-78"/>
              </a:rPr>
              <a:t>اطلاعات بيان شده در جلسات</a:t>
            </a:r>
            <a:endParaRPr lang="en-US" dirty="0">
              <a:cs typeface="B Titr" pitchFamily="2" charset="-78"/>
            </a:endParaRPr>
          </a:p>
        </p:txBody>
      </p:sp>
      <p:pic>
        <p:nvPicPr>
          <p:cNvPr id="5" name="Picture 4" descr="books1.gif"/>
          <p:cNvPicPr>
            <a:picLocks noChangeAspect="1"/>
          </p:cNvPicPr>
          <p:nvPr/>
        </p:nvPicPr>
        <p:blipFill>
          <a:blip r:embed="rId3" cstate="print"/>
          <a:stretch>
            <a:fillRect/>
          </a:stretch>
        </p:blipFill>
        <p:spPr>
          <a:xfrm>
            <a:off x="304800" y="1447800"/>
            <a:ext cx="971550" cy="971550"/>
          </a:xfrm>
          <a:prstGeom prst="rect">
            <a:avLst/>
          </a:prstGeom>
        </p:spPr>
      </p:pic>
      <p:pic>
        <p:nvPicPr>
          <p:cNvPr id="6" name="Picture 5" descr="Envelope.gif"/>
          <p:cNvPicPr>
            <a:picLocks noChangeAspect="1"/>
          </p:cNvPicPr>
          <p:nvPr/>
        </p:nvPicPr>
        <p:blipFill>
          <a:blip r:embed="rId4" cstate="print"/>
          <a:stretch>
            <a:fillRect/>
          </a:stretch>
        </p:blipFill>
        <p:spPr>
          <a:xfrm>
            <a:off x="1828800" y="1524000"/>
            <a:ext cx="1013257" cy="809624"/>
          </a:xfrm>
          <a:prstGeom prst="rect">
            <a:avLst/>
          </a:prstGeom>
        </p:spPr>
      </p:pic>
      <p:pic>
        <p:nvPicPr>
          <p:cNvPr id="7" name="Picture 6" descr="cd.gif"/>
          <p:cNvPicPr>
            <a:picLocks noChangeAspect="1"/>
          </p:cNvPicPr>
          <p:nvPr/>
        </p:nvPicPr>
        <p:blipFill>
          <a:blip r:embed="rId5" cstate="print"/>
          <a:stretch>
            <a:fillRect/>
          </a:stretch>
        </p:blipFill>
        <p:spPr>
          <a:xfrm>
            <a:off x="1219200" y="3200400"/>
            <a:ext cx="1194621" cy="685801"/>
          </a:xfrm>
          <a:prstGeom prst="rect">
            <a:avLst/>
          </a:prstGeom>
        </p:spPr>
      </p:pic>
      <p:pic>
        <p:nvPicPr>
          <p:cNvPr id="8" name="Picture 7" descr="img014.png"/>
          <p:cNvPicPr>
            <a:picLocks noChangeAspect="1"/>
          </p:cNvPicPr>
          <p:nvPr/>
        </p:nvPicPr>
        <p:blipFill>
          <a:blip r:embed="rId6" cstate="print"/>
          <a:stretch>
            <a:fillRect/>
          </a:stretch>
        </p:blipFill>
        <p:spPr>
          <a:xfrm>
            <a:off x="381000" y="3124200"/>
            <a:ext cx="893066" cy="893066"/>
          </a:xfrm>
          <a:prstGeom prst="rect">
            <a:avLst/>
          </a:prstGeom>
        </p:spPr>
      </p:pic>
      <p:pic>
        <p:nvPicPr>
          <p:cNvPr id="9" name="Picture 8" descr="movie-film.jpg"/>
          <p:cNvPicPr>
            <a:picLocks noChangeAspect="1"/>
          </p:cNvPicPr>
          <p:nvPr/>
        </p:nvPicPr>
        <p:blipFill>
          <a:blip r:embed="rId7" cstate="print"/>
          <a:stretch>
            <a:fillRect/>
          </a:stretch>
        </p:blipFill>
        <p:spPr>
          <a:xfrm>
            <a:off x="685800" y="4343400"/>
            <a:ext cx="1092200" cy="819150"/>
          </a:xfrm>
          <a:prstGeom prst="rect">
            <a:avLst/>
          </a:prstGeom>
        </p:spPr>
      </p:pic>
      <p:pic>
        <p:nvPicPr>
          <p:cNvPr id="10" name="Picture 9" descr="52.gif"/>
          <p:cNvPicPr>
            <a:picLocks noChangeAspect="1"/>
          </p:cNvPicPr>
          <p:nvPr/>
        </p:nvPicPr>
        <p:blipFill>
          <a:blip r:embed="rId8" cstate="print"/>
          <a:stretch>
            <a:fillRect/>
          </a:stretch>
        </p:blipFill>
        <p:spPr>
          <a:xfrm>
            <a:off x="2133600" y="5257800"/>
            <a:ext cx="1066800" cy="784098"/>
          </a:xfrm>
          <a:prstGeom prst="rect">
            <a:avLst/>
          </a:prstGeom>
        </p:spPr>
      </p:pic>
      <p:graphicFrame>
        <p:nvGraphicFramePr>
          <p:cNvPr id="11" name="Object 0"/>
          <p:cNvGraphicFramePr>
            <a:graphicFrameLocks noChangeAspect="1"/>
          </p:cNvGraphicFramePr>
          <p:nvPr/>
        </p:nvGraphicFramePr>
        <p:xfrm>
          <a:off x="381000" y="5410200"/>
          <a:ext cx="1311451" cy="795338"/>
        </p:xfrm>
        <a:graphic>
          <a:graphicData uri="http://schemas.openxmlformats.org/presentationml/2006/ole">
            <p:oleObj spid="_x0000_s342345" name="Clip" r:id="rId9" imgW="3537814" imgH="2145182" progId="">
              <p:embed/>
            </p:oleObj>
          </a:graphicData>
        </a:graphic>
      </p:graphicFrame>
      <p:sp>
        <p:nvSpPr>
          <p:cNvPr id="12" name="Rectangle 11"/>
          <p:cNvSpPr/>
          <p:nvPr/>
        </p:nvSpPr>
        <p:spPr>
          <a:xfrm>
            <a:off x="3064059" y="646165"/>
            <a:ext cx="5804794" cy="707886"/>
          </a:xfrm>
          <a:prstGeom prst="rect">
            <a:avLst/>
          </a:prstGeom>
        </p:spPr>
        <p:txBody>
          <a:bodyPr wrap="none">
            <a:spAutoFit/>
          </a:bodyPr>
          <a:lstStyle/>
          <a:p>
            <a:r>
              <a:rPr lang="fa-IR" sz="4000" b="1" dirty="0" smtClean="0">
                <a:solidFill>
                  <a:prstClr val="black"/>
                </a:solidFill>
                <a:cs typeface="B Titr" pitchFamily="2" charset="-78"/>
              </a:rPr>
              <a:t> </a:t>
            </a:r>
            <a:r>
              <a:rPr lang="en-US" sz="4000" b="1" dirty="0" smtClean="0">
                <a:solidFill>
                  <a:prstClr val="black"/>
                </a:solidFill>
                <a:cs typeface="B Titr" pitchFamily="2" charset="-78"/>
              </a:rPr>
              <a:t>             </a:t>
            </a:r>
            <a:r>
              <a:rPr lang="fa-IR" sz="4000" b="1" dirty="0" smtClean="0">
                <a:solidFill>
                  <a:prstClr val="black"/>
                </a:solidFill>
                <a:cs typeface="B Titr" pitchFamily="2" charset="-78"/>
              </a:rPr>
              <a:t>مثال هايي از اطلاعات</a:t>
            </a:r>
            <a:endParaRPr lang="fa-IR" sz="4000" b="1"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304800" y="1066800"/>
            <a:ext cx="8267728" cy="5214974"/>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v"/>
              <a:tabLst/>
              <a:defRPr/>
            </a:pPr>
            <a:endParaRPr lang="fa-IR" sz="2400" dirty="0" smtClean="0">
              <a:solidFill>
                <a:schemeClr val="tx1">
                  <a:lumMod val="95000"/>
                  <a:lumOff val="5000"/>
                </a:schemeClr>
              </a:solidFill>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v"/>
              <a:tabLst/>
              <a:defRPr/>
            </a:pPr>
            <a:r>
              <a:rPr lang="fa-IR" sz="2400" dirty="0" smtClean="0">
                <a:solidFill>
                  <a:schemeClr val="tx1">
                    <a:lumMod val="50000"/>
                    <a:lumOff val="50000"/>
                  </a:schemeClr>
                </a:solidFill>
                <a:latin typeface="Nazli" pitchFamily="2" charset="-78"/>
                <a:cs typeface="B Titr" pitchFamily="2" charset="-78"/>
              </a:rPr>
              <a:t>اطلاعات به صورت امن:</a:t>
            </a:r>
          </a:p>
          <a:p>
            <a:pPr marL="800100" lvl="1" indent="-342900" algn="r" rtl="1">
              <a:spcBef>
                <a:spcPct val="20000"/>
              </a:spcBef>
              <a:buFont typeface="Arial" pitchFamily="34" charset="0"/>
              <a:buChar char="•"/>
              <a:defRPr/>
            </a:pPr>
            <a:r>
              <a:rPr kumimoji="0" lang="fa-IR" sz="20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ايجاد شود.</a:t>
            </a:r>
          </a:p>
          <a:p>
            <a:pPr marL="800100" lvl="1" indent="-342900" algn="r" rtl="1">
              <a:spcBef>
                <a:spcPct val="20000"/>
              </a:spcBef>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استفاده شود.</a:t>
            </a:r>
          </a:p>
          <a:p>
            <a:pPr marL="800100" lvl="1" indent="-342900" algn="r" rtl="1">
              <a:spcBef>
                <a:spcPct val="20000"/>
              </a:spcBef>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ذخيره شود.</a:t>
            </a:r>
          </a:p>
          <a:p>
            <a:pPr marL="800100" lvl="1" indent="-342900" algn="r" rtl="1">
              <a:spcBef>
                <a:spcPct val="20000"/>
              </a:spcBef>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انتقال داده شود.</a:t>
            </a:r>
          </a:p>
          <a:p>
            <a:pPr marL="800100" lvl="1" indent="-342900" algn="r" rtl="1">
              <a:spcBef>
                <a:spcPct val="20000"/>
              </a:spcBef>
              <a:defRPr/>
            </a:pPr>
            <a:endParaRPr lang="fa-IR" sz="2000" dirty="0" smtClean="0">
              <a:solidFill>
                <a:schemeClr val="tx1">
                  <a:lumMod val="95000"/>
                  <a:lumOff val="5000"/>
                </a:schemeClr>
              </a:solidFill>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Wingdings" pitchFamily="2" charset="2"/>
              <a:buChar char="v"/>
              <a:tabLst/>
              <a:defRPr/>
            </a:pPr>
            <a:r>
              <a:rPr lang="fa-IR" sz="2400" dirty="0" smtClean="0">
                <a:solidFill>
                  <a:schemeClr val="tx1">
                    <a:lumMod val="50000"/>
                    <a:lumOff val="50000"/>
                  </a:schemeClr>
                </a:solidFill>
                <a:latin typeface="Nazli" pitchFamily="2" charset="-78"/>
                <a:cs typeface="B Titr" pitchFamily="2" charset="-78"/>
              </a:rPr>
              <a:t>امنيت شامل:</a:t>
            </a:r>
          </a:p>
          <a:p>
            <a:pPr marL="800100" lvl="1" indent="-342900" algn="r" rtl="1">
              <a:spcBef>
                <a:spcPct val="20000"/>
              </a:spcBef>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امنيت محصول</a:t>
            </a:r>
          </a:p>
          <a:p>
            <a:pPr marL="800100" lvl="1" indent="-342900" algn="r" rtl="1">
              <a:spcBef>
                <a:spcPct val="20000"/>
              </a:spcBef>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امنيت فنآوري اطلاعات</a:t>
            </a:r>
          </a:p>
          <a:p>
            <a:pPr marL="800100" lvl="1" indent="-342900" algn="r" rtl="1">
              <a:spcBef>
                <a:spcPct val="20000"/>
              </a:spcBef>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امنيت سازماني</a:t>
            </a:r>
          </a:p>
          <a:p>
            <a:pPr marL="342900" marR="0" lvl="0" indent="-342900" algn="r" defTabSz="914400" rtl="1" eaLnBrk="1" fontAlgn="auto" latinLnBrk="0" hangingPunct="1">
              <a:lnSpc>
                <a:spcPct val="100000"/>
              </a:lnSpc>
              <a:spcBef>
                <a:spcPct val="20000"/>
              </a:spcBef>
              <a:spcAft>
                <a:spcPts val="0"/>
              </a:spcAft>
              <a:buClrTx/>
              <a:buSzTx/>
              <a:tabLst/>
              <a:defRPr/>
            </a:pPr>
            <a:endParaRPr lang="fa-IR" sz="2000" dirty="0" smtClean="0">
              <a:solidFill>
                <a:schemeClr val="tx1">
                  <a:lumMod val="95000"/>
                  <a:lumOff val="5000"/>
                </a:schemeClr>
              </a:solidFill>
              <a:latin typeface="Nazli" pitchFamily="2" charset="-78"/>
              <a:cs typeface="B Titr" pitchFamily="2" charset="-78"/>
            </a:endParaRPr>
          </a:p>
        </p:txBody>
      </p:sp>
      <p:sp>
        <p:nvSpPr>
          <p:cNvPr id="5" name="Rectangle 4"/>
          <p:cNvSpPr/>
          <p:nvPr/>
        </p:nvSpPr>
        <p:spPr>
          <a:xfrm>
            <a:off x="3929058" y="642918"/>
            <a:ext cx="2106667"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امنيت اطلاعات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764704"/>
            <a:ext cx="7851648" cy="977280"/>
          </a:xfrm>
        </p:spPr>
        <p:txBody>
          <a:bodyPr>
            <a:normAutofit fontScale="90000"/>
          </a:bodyPr>
          <a:lstStyle/>
          <a:p>
            <a:r>
              <a:rPr lang="fa-IR" sz="3100" dirty="0">
                <a:solidFill>
                  <a:prstClr val="black">
                    <a:lumMod val="95000"/>
                    <a:lumOff val="5000"/>
                  </a:prstClr>
                </a:solidFill>
                <a:latin typeface="Nazli" pitchFamily="2" charset="-78"/>
                <a:cs typeface="B Titr" pitchFamily="2" charset="-78"/>
              </a:rPr>
              <a:t>خصوصیات امنیت اطلاعات</a:t>
            </a:r>
            <a:r>
              <a:rPr lang="fa-IR" dirty="0">
                <a:solidFill>
                  <a:prstClr val="black">
                    <a:lumMod val="95000"/>
                    <a:lumOff val="5000"/>
                  </a:prstClr>
                </a:solidFill>
                <a:cs typeface="B Titr" pitchFamily="2" charset="-78"/>
              </a:rPr>
              <a:t/>
            </a:r>
            <a:br>
              <a:rPr lang="fa-IR" dirty="0">
                <a:solidFill>
                  <a:prstClr val="black">
                    <a:lumMod val="95000"/>
                    <a:lumOff val="5000"/>
                  </a:prstClr>
                </a:solidFill>
                <a:cs typeface="B Titr" pitchFamily="2" charset="-78"/>
              </a:rPr>
            </a:br>
            <a:endParaRPr lang="en-US" dirty="0"/>
          </a:p>
        </p:txBody>
      </p:sp>
      <p:sp>
        <p:nvSpPr>
          <p:cNvPr id="3" name="Subtitle 2"/>
          <p:cNvSpPr>
            <a:spLocks noGrp="1"/>
          </p:cNvSpPr>
          <p:nvPr>
            <p:ph type="subTitle" idx="1"/>
          </p:nvPr>
        </p:nvSpPr>
        <p:spPr>
          <a:xfrm>
            <a:off x="611560" y="1052736"/>
            <a:ext cx="7854696" cy="4320480"/>
          </a:xfrm>
        </p:spPr>
        <p:txBody>
          <a:bodyPr/>
          <a:lstStyle/>
          <a:p>
            <a:endParaRPr lang="en-US" dirty="0"/>
          </a:p>
        </p:txBody>
      </p:sp>
      <p:grpSp>
        <p:nvGrpSpPr>
          <p:cNvPr id="58" name="Group 57"/>
          <p:cNvGrpSpPr>
            <a:grpSpLocks/>
          </p:cNvGrpSpPr>
          <p:nvPr/>
        </p:nvGrpSpPr>
        <p:grpSpPr bwMode="auto">
          <a:xfrm>
            <a:off x="1752600" y="3429000"/>
            <a:ext cx="5451475" cy="2438400"/>
            <a:chOff x="1235" y="2112"/>
            <a:chExt cx="3053" cy="1370"/>
          </a:xfrm>
        </p:grpSpPr>
        <p:grpSp>
          <p:nvGrpSpPr>
            <p:cNvPr id="59" name="Group 58"/>
            <p:cNvGrpSpPr>
              <a:grpSpLocks/>
            </p:cNvGrpSpPr>
            <p:nvPr/>
          </p:nvGrpSpPr>
          <p:grpSpPr bwMode="auto">
            <a:xfrm>
              <a:off x="2496" y="2112"/>
              <a:ext cx="1792" cy="1370"/>
              <a:chOff x="2305" y="2141"/>
              <a:chExt cx="1792" cy="1370"/>
            </a:xfrm>
          </p:grpSpPr>
          <p:sp>
            <p:nvSpPr>
              <p:cNvPr id="61" name="AutoShape 4"/>
              <p:cNvSpPr>
                <a:spLocks noChangeArrowheads="1"/>
              </p:cNvSpPr>
              <p:nvPr/>
            </p:nvSpPr>
            <p:spPr bwMode="auto">
              <a:xfrm>
                <a:off x="2902" y="2141"/>
                <a:ext cx="598"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2" name="AutoShape 5"/>
              <p:cNvSpPr>
                <a:spLocks noChangeArrowheads="1"/>
              </p:cNvSpPr>
              <p:nvPr/>
            </p:nvSpPr>
            <p:spPr bwMode="auto">
              <a:xfrm>
                <a:off x="2604" y="2312"/>
                <a:ext cx="597"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3" name="AutoShape 6"/>
              <p:cNvSpPr>
                <a:spLocks noChangeArrowheads="1"/>
              </p:cNvSpPr>
              <p:nvPr/>
            </p:nvSpPr>
            <p:spPr bwMode="auto">
              <a:xfrm>
                <a:off x="3201" y="2312"/>
                <a:ext cx="597"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4" name="AutoShape 7"/>
              <p:cNvSpPr>
                <a:spLocks noChangeArrowheads="1"/>
              </p:cNvSpPr>
              <p:nvPr/>
            </p:nvSpPr>
            <p:spPr bwMode="auto">
              <a:xfrm>
                <a:off x="2305" y="2484"/>
                <a:ext cx="597"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5" name="Freeform 8"/>
              <p:cNvSpPr>
                <a:spLocks/>
              </p:cNvSpPr>
              <p:nvPr/>
            </p:nvSpPr>
            <p:spPr bwMode="auto">
              <a:xfrm flipH="1">
                <a:off x="2305" y="2655"/>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9999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6" name="AutoShape 9"/>
              <p:cNvSpPr>
                <a:spLocks noChangeArrowheads="1"/>
              </p:cNvSpPr>
              <p:nvPr/>
            </p:nvSpPr>
            <p:spPr bwMode="auto">
              <a:xfrm>
                <a:off x="2902" y="2484"/>
                <a:ext cx="598"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7" name="AutoShape 10"/>
              <p:cNvSpPr>
                <a:spLocks noChangeArrowheads="1"/>
              </p:cNvSpPr>
              <p:nvPr/>
            </p:nvSpPr>
            <p:spPr bwMode="auto">
              <a:xfrm>
                <a:off x="3500" y="2484"/>
                <a:ext cx="597"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8" name="Freeform 11"/>
              <p:cNvSpPr>
                <a:spLocks/>
              </p:cNvSpPr>
              <p:nvPr/>
            </p:nvSpPr>
            <p:spPr bwMode="auto">
              <a:xfrm>
                <a:off x="3799" y="2655"/>
                <a:ext cx="298" cy="514"/>
              </a:xfrm>
              <a:custGeom>
                <a:avLst/>
                <a:gdLst>
                  <a:gd name="T0" fmla="*/ 0 w 336"/>
                  <a:gd name="T1" fmla="*/ 16 h 576"/>
                  <a:gd name="T2" fmla="*/ 0 w 336"/>
                  <a:gd name="T3" fmla="*/ 48 h 576"/>
                  <a:gd name="T4" fmla="*/ 24 w 336"/>
                  <a:gd name="T5" fmla="*/ 31 h 576"/>
                  <a:gd name="T6" fmla="*/ 24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9966"/>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69" name="AutoShape 12"/>
              <p:cNvSpPr>
                <a:spLocks noChangeArrowheads="1"/>
              </p:cNvSpPr>
              <p:nvPr/>
            </p:nvSpPr>
            <p:spPr bwMode="auto">
              <a:xfrm>
                <a:off x="2604" y="2655"/>
                <a:ext cx="597"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70" name="Freeform 13"/>
              <p:cNvSpPr>
                <a:spLocks/>
              </p:cNvSpPr>
              <p:nvPr/>
            </p:nvSpPr>
            <p:spPr bwMode="auto">
              <a:xfrm flipH="1">
                <a:off x="2604" y="2826"/>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9999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71" name="AutoShape 14"/>
              <p:cNvSpPr>
                <a:spLocks noChangeArrowheads="1"/>
              </p:cNvSpPr>
              <p:nvPr/>
            </p:nvSpPr>
            <p:spPr bwMode="auto">
              <a:xfrm>
                <a:off x="3201" y="2655"/>
                <a:ext cx="597"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72" name="Freeform 15"/>
              <p:cNvSpPr>
                <a:spLocks/>
              </p:cNvSpPr>
              <p:nvPr/>
            </p:nvSpPr>
            <p:spPr bwMode="auto">
              <a:xfrm>
                <a:off x="3500" y="2826"/>
                <a:ext cx="298" cy="514"/>
              </a:xfrm>
              <a:custGeom>
                <a:avLst/>
                <a:gdLst>
                  <a:gd name="T0" fmla="*/ 0 w 336"/>
                  <a:gd name="T1" fmla="*/ 16 h 576"/>
                  <a:gd name="T2" fmla="*/ 0 w 336"/>
                  <a:gd name="T3" fmla="*/ 48 h 576"/>
                  <a:gd name="T4" fmla="*/ 24 w 336"/>
                  <a:gd name="T5" fmla="*/ 31 h 576"/>
                  <a:gd name="T6" fmla="*/ 24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6699"/>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73" name="AutoShape 16"/>
              <p:cNvSpPr>
                <a:spLocks noChangeArrowheads="1"/>
              </p:cNvSpPr>
              <p:nvPr/>
            </p:nvSpPr>
            <p:spPr bwMode="auto">
              <a:xfrm>
                <a:off x="2902" y="2826"/>
                <a:ext cx="598"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74" name="Freeform 17"/>
              <p:cNvSpPr>
                <a:spLocks/>
              </p:cNvSpPr>
              <p:nvPr/>
            </p:nvSpPr>
            <p:spPr bwMode="auto">
              <a:xfrm>
                <a:off x="3201" y="2997"/>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66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75" name="Freeform 18"/>
              <p:cNvSpPr>
                <a:spLocks/>
              </p:cNvSpPr>
              <p:nvPr/>
            </p:nvSpPr>
            <p:spPr bwMode="auto">
              <a:xfrm flipH="1">
                <a:off x="2902" y="2997"/>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9999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grpSp>
        <p:sp>
          <p:nvSpPr>
            <p:cNvPr id="60" name="Text Box 19"/>
            <p:cNvSpPr txBox="1">
              <a:spLocks noChangeArrowheads="1"/>
            </p:cNvSpPr>
            <p:nvPr/>
          </p:nvSpPr>
          <p:spPr bwMode="auto">
            <a:xfrm>
              <a:off x="1235" y="2715"/>
              <a:ext cx="998" cy="207"/>
            </a:xfrm>
            <a:prstGeom prst="rect">
              <a:avLst/>
            </a:prstGeom>
            <a:noFill/>
            <a:ln w="12700">
              <a:noFill/>
              <a:miter lim="800000"/>
              <a:headEnd/>
              <a:tailEnd/>
            </a:ln>
          </p:spPr>
          <p:txBody>
            <a:bodyPr wrap="none" lIns="91407" tIns="45704" rIns="91407" bIns="45704" anchor="ctr">
              <a:spAutoFit/>
            </a:bodyPr>
            <a:lstStyle/>
            <a:p>
              <a:pPr defTabSz="1027113" rtl="0" fontAlgn="base">
                <a:lnSpc>
                  <a:spcPct val="86000"/>
                </a:lnSpc>
                <a:spcBef>
                  <a:spcPct val="0"/>
                </a:spcBef>
                <a:spcAft>
                  <a:spcPct val="0"/>
                </a:spcAft>
              </a:pPr>
              <a:r>
                <a:rPr lang="fa-IR" sz="2000" b="1">
                  <a:solidFill>
                    <a:srgbClr val="000000"/>
                  </a:solidFill>
                  <a:latin typeface="Arial" pitchFamily="34" charset="0"/>
                  <a:cs typeface="B Nazanin" pitchFamily="2" charset="-78"/>
                </a:rPr>
                <a:t>در دسترس پذیری</a:t>
              </a:r>
              <a:endParaRPr lang="en-US" sz="2000" b="1">
                <a:solidFill>
                  <a:srgbClr val="000000"/>
                </a:solidFill>
                <a:latin typeface="Arial" pitchFamily="34" charset="0"/>
                <a:cs typeface="B Nazanin" pitchFamily="2" charset="-78"/>
              </a:endParaRPr>
            </a:p>
          </p:txBody>
        </p:sp>
      </p:grpSp>
      <p:grpSp>
        <p:nvGrpSpPr>
          <p:cNvPr id="76" name="Group 20"/>
          <p:cNvGrpSpPr>
            <a:grpSpLocks/>
          </p:cNvGrpSpPr>
          <p:nvPr/>
        </p:nvGrpSpPr>
        <p:grpSpPr bwMode="auto">
          <a:xfrm>
            <a:off x="2798762" y="2130425"/>
            <a:ext cx="4406900" cy="2439988"/>
            <a:chOff x="1821" y="1392"/>
            <a:chExt cx="2468" cy="1370"/>
          </a:xfrm>
        </p:grpSpPr>
        <p:grpSp>
          <p:nvGrpSpPr>
            <p:cNvPr id="77" name="Group 21"/>
            <p:cNvGrpSpPr>
              <a:grpSpLocks/>
            </p:cNvGrpSpPr>
            <p:nvPr/>
          </p:nvGrpSpPr>
          <p:grpSpPr bwMode="auto">
            <a:xfrm>
              <a:off x="2496" y="1392"/>
              <a:ext cx="1793" cy="1370"/>
              <a:chOff x="2304" y="1413"/>
              <a:chExt cx="1793" cy="1370"/>
            </a:xfrm>
          </p:grpSpPr>
          <p:sp>
            <p:nvSpPr>
              <p:cNvPr id="79" name="AutoShape 22"/>
              <p:cNvSpPr>
                <a:spLocks noChangeArrowheads="1"/>
              </p:cNvSpPr>
              <p:nvPr/>
            </p:nvSpPr>
            <p:spPr bwMode="auto">
              <a:xfrm>
                <a:off x="2902" y="1413"/>
                <a:ext cx="597"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0" name="AutoShape 23"/>
              <p:cNvSpPr>
                <a:spLocks noChangeArrowheads="1"/>
              </p:cNvSpPr>
              <p:nvPr/>
            </p:nvSpPr>
            <p:spPr bwMode="auto">
              <a:xfrm>
                <a:off x="2603" y="1584"/>
                <a:ext cx="598"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1" name="AutoShape 24"/>
              <p:cNvSpPr>
                <a:spLocks noChangeArrowheads="1"/>
              </p:cNvSpPr>
              <p:nvPr/>
            </p:nvSpPr>
            <p:spPr bwMode="auto">
              <a:xfrm>
                <a:off x="3201" y="1584"/>
                <a:ext cx="597"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2" name="AutoShape 25"/>
              <p:cNvSpPr>
                <a:spLocks noChangeArrowheads="1"/>
              </p:cNvSpPr>
              <p:nvPr/>
            </p:nvSpPr>
            <p:spPr bwMode="auto">
              <a:xfrm>
                <a:off x="2304" y="1756"/>
                <a:ext cx="598"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3" name="Freeform 26"/>
              <p:cNvSpPr>
                <a:spLocks/>
              </p:cNvSpPr>
              <p:nvPr/>
            </p:nvSpPr>
            <p:spPr bwMode="auto">
              <a:xfrm flipH="1">
                <a:off x="2304" y="1927"/>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3399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4" name="AutoShape 27"/>
              <p:cNvSpPr>
                <a:spLocks noChangeArrowheads="1"/>
              </p:cNvSpPr>
              <p:nvPr/>
            </p:nvSpPr>
            <p:spPr bwMode="auto">
              <a:xfrm>
                <a:off x="2902" y="1756"/>
                <a:ext cx="597"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5" name="AutoShape 28"/>
              <p:cNvSpPr>
                <a:spLocks noChangeArrowheads="1"/>
              </p:cNvSpPr>
              <p:nvPr/>
            </p:nvSpPr>
            <p:spPr bwMode="auto">
              <a:xfrm>
                <a:off x="3499" y="1756"/>
                <a:ext cx="598"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6" name="Freeform 29"/>
              <p:cNvSpPr>
                <a:spLocks/>
              </p:cNvSpPr>
              <p:nvPr/>
            </p:nvSpPr>
            <p:spPr bwMode="auto">
              <a:xfrm>
                <a:off x="3798" y="1927"/>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9966"/>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7" name="AutoShape 30"/>
              <p:cNvSpPr>
                <a:spLocks noChangeArrowheads="1"/>
              </p:cNvSpPr>
              <p:nvPr/>
            </p:nvSpPr>
            <p:spPr bwMode="auto">
              <a:xfrm>
                <a:off x="2603" y="1927"/>
                <a:ext cx="598"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8" name="Freeform 31"/>
              <p:cNvSpPr>
                <a:spLocks/>
              </p:cNvSpPr>
              <p:nvPr/>
            </p:nvSpPr>
            <p:spPr bwMode="auto">
              <a:xfrm flipH="1">
                <a:off x="2603" y="2098"/>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3399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89" name="AutoShape 32"/>
              <p:cNvSpPr>
                <a:spLocks noChangeArrowheads="1"/>
              </p:cNvSpPr>
              <p:nvPr/>
            </p:nvSpPr>
            <p:spPr bwMode="auto">
              <a:xfrm>
                <a:off x="3201" y="1927"/>
                <a:ext cx="597"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90" name="Freeform 33"/>
              <p:cNvSpPr>
                <a:spLocks/>
              </p:cNvSpPr>
              <p:nvPr/>
            </p:nvSpPr>
            <p:spPr bwMode="auto">
              <a:xfrm>
                <a:off x="3500" y="2098"/>
                <a:ext cx="298" cy="514"/>
              </a:xfrm>
              <a:custGeom>
                <a:avLst/>
                <a:gdLst>
                  <a:gd name="T0" fmla="*/ 0 w 336"/>
                  <a:gd name="T1" fmla="*/ 16 h 576"/>
                  <a:gd name="T2" fmla="*/ 0 w 336"/>
                  <a:gd name="T3" fmla="*/ 48 h 576"/>
                  <a:gd name="T4" fmla="*/ 24 w 336"/>
                  <a:gd name="T5" fmla="*/ 31 h 576"/>
                  <a:gd name="T6" fmla="*/ 24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6699"/>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91" name="AutoShape 34"/>
              <p:cNvSpPr>
                <a:spLocks noChangeArrowheads="1"/>
              </p:cNvSpPr>
              <p:nvPr/>
            </p:nvSpPr>
            <p:spPr bwMode="auto">
              <a:xfrm>
                <a:off x="2902" y="2098"/>
                <a:ext cx="597"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92" name="Freeform 35"/>
              <p:cNvSpPr>
                <a:spLocks/>
              </p:cNvSpPr>
              <p:nvPr/>
            </p:nvSpPr>
            <p:spPr bwMode="auto">
              <a:xfrm>
                <a:off x="3201" y="2269"/>
                <a:ext cx="298" cy="514"/>
              </a:xfrm>
              <a:custGeom>
                <a:avLst/>
                <a:gdLst>
                  <a:gd name="T0" fmla="*/ 0 w 336"/>
                  <a:gd name="T1" fmla="*/ 16 h 576"/>
                  <a:gd name="T2" fmla="*/ 0 w 336"/>
                  <a:gd name="T3" fmla="*/ 48 h 576"/>
                  <a:gd name="T4" fmla="*/ 24 w 336"/>
                  <a:gd name="T5" fmla="*/ 31 h 576"/>
                  <a:gd name="T6" fmla="*/ 24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66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93" name="Freeform 36"/>
              <p:cNvSpPr>
                <a:spLocks/>
              </p:cNvSpPr>
              <p:nvPr/>
            </p:nvSpPr>
            <p:spPr bwMode="auto">
              <a:xfrm flipH="1">
                <a:off x="2902" y="2269"/>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3399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grpSp>
        <p:sp>
          <p:nvSpPr>
            <p:cNvPr id="78" name="Text Box 37"/>
            <p:cNvSpPr txBox="1">
              <a:spLocks noChangeArrowheads="1"/>
            </p:cNvSpPr>
            <p:nvPr/>
          </p:nvSpPr>
          <p:spPr bwMode="auto">
            <a:xfrm>
              <a:off x="1821" y="1978"/>
              <a:ext cx="397" cy="225"/>
            </a:xfrm>
            <a:prstGeom prst="rect">
              <a:avLst/>
            </a:prstGeom>
            <a:noFill/>
            <a:ln w="12700">
              <a:noFill/>
              <a:miter lim="800000"/>
              <a:headEnd/>
              <a:tailEnd/>
            </a:ln>
          </p:spPr>
          <p:txBody>
            <a:bodyPr wrap="none" lIns="91407" tIns="45704" rIns="91407" bIns="45704" anchor="ctr">
              <a:spAutoFit/>
            </a:bodyPr>
            <a:lstStyle/>
            <a:p>
              <a:pPr rtl="0" fontAlgn="base">
                <a:spcBef>
                  <a:spcPct val="0"/>
                </a:spcBef>
                <a:spcAft>
                  <a:spcPct val="0"/>
                </a:spcAft>
              </a:pPr>
              <a:r>
                <a:rPr lang="fa-IR" sz="2000" b="1">
                  <a:solidFill>
                    <a:srgbClr val="000000"/>
                  </a:solidFill>
                  <a:latin typeface="Arial" pitchFamily="34" charset="0"/>
                  <a:cs typeface="B Nazanin" pitchFamily="2" charset="-78"/>
                </a:rPr>
                <a:t>صحت</a:t>
              </a:r>
              <a:endParaRPr lang="en-US" sz="2200">
                <a:solidFill>
                  <a:srgbClr val="000000"/>
                </a:solidFill>
                <a:latin typeface="Arial" pitchFamily="34" charset="0"/>
                <a:cs typeface="Arial" pitchFamily="34" charset="0"/>
              </a:endParaRPr>
            </a:p>
          </p:txBody>
        </p:sp>
      </p:grpSp>
      <p:grpSp>
        <p:nvGrpSpPr>
          <p:cNvPr id="94" name="Group 38"/>
          <p:cNvGrpSpPr>
            <a:grpSpLocks/>
          </p:cNvGrpSpPr>
          <p:nvPr/>
        </p:nvGrpSpPr>
        <p:grpSpPr bwMode="auto">
          <a:xfrm>
            <a:off x="2443162" y="980728"/>
            <a:ext cx="4762500" cy="2294285"/>
            <a:chOff x="1622" y="672"/>
            <a:chExt cx="2667" cy="1370"/>
          </a:xfrm>
        </p:grpSpPr>
        <p:grpSp>
          <p:nvGrpSpPr>
            <p:cNvPr id="95" name="Group 39"/>
            <p:cNvGrpSpPr>
              <a:grpSpLocks/>
            </p:cNvGrpSpPr>
            <p:nvPr/>
          </p:nvGrpSpPr>
          <p:grpSpPr bwMode="auto">
            <a:xfrm>
              <a:off x="2496" y="672"/>
              <a:ext cx="1793" cy="1370"/>
              <a:chOff x="2304" y="685"/>
              <a:chExt cx="1793" cy="1370"/>
            </a:xfrm>
          </p:grpSpPr>
          <p:sp>
            <p:nvSpPr>
              <p:cNvPr id="97" name="AutoShape 40"/>
              <p:cNvSpPr>
                <a:spLocks noChangeArrowheads="1"/>
              </p:cNvSpPr>
              <p:nvPr/>
            </p:nvSpPr>
            <p:spPr bwMode="auto">
              <a:xfrm>
                <a:off x="2902" y="685"/>
                <a:ext cx="597"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98" name="AutoShape 41"/>
              <p:cNvSpPr>
                <a:spLocks noChangeArrowheads="1"/>
              </p:cNvSpPr>
              <p:nvPr/>
            </p:nvSpPr>
            <p:spPr bwMode="auto">
              <a:xfrm>
                <a:off x="2603" y="856"/>
                <a:ext cx="598"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99" name="AutoShape 42"/>
              <p:cNvSpPr>
                <a:spLocks noChangeArrowheads="1"/>
              </p:cNvSpPr>
              <p:nvPr/>
            </p:nvSpPr>
            <p:spPr bwMode="auto">
              <a:xfrm>
                <a:off x="3201" y="856"/>
                <a:ext cx="597"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0" name="AutoShape 43"/>
              <p:cNvSpPr>
                <a:spLocks noChangeArrowheads="1"/>
              </p:cNvSpPr>
              <p:nvPr/>
            </p:nvSpPr>
            <p:spPr bwMode="auto">
              <a:xfrm>
                <a:off x="2304" y="1028"/>
                <a:ext cx="598" cy="343"/>
              </a:xfrm>
              <a:prstGeom prst="diamond">
                <a:avLst/>
              </a:prstGeom>
              <a:solidFill>
                <a:srgbClr val="00CC99"/>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1" name="Freeform 44"/>
              <p:cNvSpPr>
                <a:spLocks/>
              </p:cNvSpPr>
              <p:nvPr/>
            </p:nvSpPr>
            <p:spPr bwMode="auto">
              <a:xfrm flipH="1">
                <a:off x="2304" y="1199"/>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00FF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2" name="AutoShape 45"/>
              <p:cNvSpPr>
                <a:spLocks noChangeArrowheads="1"/>
              </p:cNvSpPr>
              <p:nvPr/>
            </p:nvSpPr>
            <p:spPr bwMode="auto">
              <a:xfrm>
                <a:off x="2902" y="1028"/>
                <a:ext cx="597"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3" name="AutoShape 46"/>
              <p:cNvSpPr>
                <a:spLocks noChangeArrowheads="1"/>
              </p:cNvSpPr>
              <p:nvPr/>
            </p:nvSpPr>
            <p:spPr bwMode="auto">
              <a:xfrm>
                <a:off x="3499" y="1028"/>
                <a:ext cx="598"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4" name="Freeform 47"/>
              <p:cNvSpPr>
                <a:spLocks/>
              </p:cNvSpPr>
              <p:nvPr/>
            </p:nvSpPr>
            <p:spPr bwMode="auto">
              <a:xfrm>
                <a:off x="3798" y="1199"/>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9966"/>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5" name="AutoShape 48"/>
              <p:cNvSpPr>
                <a:spLocks noChangeArrowheads="1"/>
              </p:cNvSpPr>
              <p:nvPr/>
            </p:nvSpPr>
            <p:spPr bwMode="auto">
              <a:xfrm>
                <a:off x="2603" y="1199"/>
                <a:ext cx="598" cy="343"/>
              </a:xfrm>
              <a:prstGeom prst="diamond">
                <a:avLst/>
              </a:prstGeom>
              <a:solidFill>
                <a:srgbClr val="99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6" name="Freeform 49"/>
              <p:cNvSpPr>
                <a:spLocks/>
              </p:cNvSpPr>
              <p:nvPr/>
            </p:nvSpPr>
            <p:spPr bwMode="auto">
              <a:xfrm flipH="1">
                <a:off x="2603" y="1370"/>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00FF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7" name="AutoShape 50"/>
              <p:cNvSpPr>
                <a:spLocks noChangeArrowheads="1"/>
              </p:cNvSpPr>
              <p:nvPr/>
            </p:nvSpPr>
            <p:spPr bwMode="auto">
              <a:xfrm>
                <a:off x="3201" y="1199"/>
                <a:ext cx="597"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8" name="Freeform 51"/>
              <p:cNvSpPr>
                <a:spLocks/>
              </p:cNvSpPr>
              <p:nvPr/>
            </p:nvSpPr>
            <p:spPr bwMode="auto">
              <a:xfrm>
                <a:off x="3500" y="1370"/>
                <a:ext cx="298" cy="514"/>
              </a:xfrm>
              <a:custGeom>
                <a:avLst/>
                <a:gdLst>
                  <a:gd name="T0" fmla="*/ 0 w 336"/>
                  <a:gd name="T1" fmla="*/ 16 h 576"/>
                  <a:gd name="T2" fmla="*/ 0 w 336"/>
                  <a:gd name="T3" fmla="*/ 48 h 576"/>
                  <a:gd name="T4" fmla="*/ 24 w 336"/>
                  <a:gd name="T5" fmla="*/ 31 h 576"/>
                  <a:gd name="T6" fmla="*/ 24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6699"/>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09" name="AutoShape 52"/>
              <p:cNvSpPr>
                <a:spLocks noChangeArrowheads="1"/>
              </p:cNvSpPr>
              <p:nvPr/>
            </p:nvSpPr>
            <p:spPr bwMode="auto">
              <a:xfrm>
                <a:off x="2902" y="1370"/>
                <a:ext cx="597" cy="343"/>
              </a:xfrm>
              <a:prstGeom prst="diamond">
                <a:avLst/>
              </a:prstGeom>
              <a:solidFill>
                <a:srgbClr val="FFFF66"/>
              </a:solidFill>
              <a:ln w="12700">
                <a:solidFill>
                  <a:srgbClr val="000000"/>
                </a:solidFill>
                <a:miter lim="800000"/>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10" name="Freeform 53"/>
              <p:cNvSpPr>
                <a:spLocks/>
              </p:cNvSpPr>
              <p:nvPr/>
            </p:nvSpPr>
            <p:spPr bwMode="auto">
              <a:xfrm>
                <a:off x="3201" y="1541"/>
                <a:ext cx="298" cy="514"/>
              </a:xfrm>
              <a:custGeom>
                <a:avLst/>
                <a:gdLst>
                  <a:gd name="T0" fmla="*/ 0 w 336"/>
                  <a:gd name="T1" fmla="*/ 16 h 576"/>
                  <a:gd name="T2" fmla="*/ 0 w 336"/>
                  <a:gd name="T3" fmla="*/ 48 h 576"/>
                  <a:gd name="T4" fmla="*/ 24 w 336"/>
                  <a:gd name="T5" fmla="*/ 31 h 576"/>
                  <a:gd name="T6" fmla="*/ 24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FF66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sp>
            <p:nvSpPr>
              <p:cNvPr id="111" name="Freeform 54"/>
              <p:cNvSpPr>
                <a:spLocks/>
              </p:cNvSpPr>
              <p:nvPr/>
            </p:nvSpPr>
            <p:spPr bwMode="auto">
              <a:xfrm flipH="1">
                <a:off x="2902" y="1541"/>
                <a:ext cx="299" cy="514"/>
              </a:xfrm>
              <a:custGeom>
                <a:avLst/>
                <a:gdLst>
                  <a:gd name="T0" fmla="*/ 0 w 336"/>
                  <a:gd name="T1" fmla="*/ 16 h 576"/>
                  <a:gd name="T2" fmla="*/ 0 w 336"/>
                  <a:gd name="T3" fmla="*/ 48 h 576"/>
                  <a:gd name="T4" fmla="*/ 26 w 336"/>
                  <a:gd name="T5" fmla="*/ 31 h 576"/>
                  <a:gd name="T6" fmla="*/ 26 w 336"/>
                  <a:gd name="T7" fmla="*/ 0 h 576"/>
                  <a:gd name="T8" fmla="*/ 0 w 336"/>
                  <a:gd name="T9" fmla="*/ 16 h 576"/>
                  <a:gd name="T10" fmla="*/ 0 60000 65536"/>
                  <a:gd name="T11" fmla="*/ 0 60000 65536"/>
                  <a:gd name="T12" fmla="*/ 0 60000 65536"/>
                  <a:gd name="T13" fmla="*/ 0 60000 65536"/>
                  <a:gd name="T14" fmla="*/ 0 60000 65536"/>
                  <a:gd name="T15" fmla="*/ 0 w 336"/>
                  <a:gd name="T16" fmla="*/ 0 h 576"/>
                  <a:gd name="T17" fmla="*/ 336 w 336"/>
                  <a:gd name="T18" fmla="*/ 576 h 576"/>
                </a:gdLst>
                <a:ahLst/>
                <a:cxnLst>
                  <a:cxn ang="T10">
                    <a:pos x="T0" y="T1"/>
                  </a:cxn>
                  <a:cxn ang="T11">
                    <a:pos x="T2" y="T3"/>
                  </a:cxn>
                  <a:cxn ang="T12">
                    <a:pos x="T4" y="T5"/>
                  </a:cxn>
                  <a:cxn ang="T13">
                    <a:pos x="T6" y="T7"/>
                  </a:cxn>
                  <a:cxn ang="T14">
                    <a:pos x="T8" y="T9"/>
                  </a:cxn>
                </a:cxnLst>
                <a:rect l="T15" t="T16" r="T17" b="T18"/>
                <a:pathLst>
                  <a:path w="336" h="576">
                    <a:moveTo>
                      <a:pt x="0" y="192"/>
                    </a:moveTo>
                    <a:lnTo>
                      <a:pt x="0" y="576"/>
                    </a:lnTo>
                    <a:lnTo>
                      <a:pt x="336" y="384"/>
                    </a:lnTo>
                    <a:lnTo>
                      <a:pt x="336" y="0"/>
                    </a:lnTo>
                    <a:lnTo>
                      <a:pt x="0" y="192"/>
                    </a:lnTo>
                    <a:close/>
                  </a:path>
                </a:pathLst>
              </a:custGeom>
              <a:solidFill>
                <a:srgbClr val="00FFFF"/>
              </a:solidFill>
              <a:ln w="12700">
                <a:solidFill>
                  <a:srgbClr val="000000"/>
                </a:solidFill>
                <a:round/>
                <a:headEnd/>
                <a:tailEnd/>
              </a:ln>
            </p:spPr>
            <p:txBody>
              <a:bodyPr wrap="none" lIns="81400" tIns="40700" rIns="81400" bIns="40700" anchor="ctr">
                <a:spAutoFit/>
              </a:bodyPr>
              <a:lstStyle/>
              <a:p>
                <a:pPr algn="l" rtl="0" fontAlgn="base">
                  <a:spcBef>
                    <a:spcPct val="0"/>
                  </a:spcBef>
                  <a:spcAft>
                    <a:spcPct val="0"/>
                  </a:spcAft>
                </a:pPr>
                <a:endParaRPr lang="fa-IR">
                  <a:solidFill>
                    <a:prstClr val="black"/>
                  </a:solidFill>
                  <a:latin typeface="Arial" pitchFamily="34" charset="0"/>
                  <a:cs typeface="Arial" pitchFamily="34" charset="0"/>
                </a:endParaRPr>
              </a:p>
            </p:txBody>
          </p:sp>
        </p:grpSp>
        <p:sp>
          <p:nvSpPr>
            <p:cNvPr id="96" name="Text Box 55"/>
            <p:cNvSpPr txBox="1">
              <a:spLocks noChangeArrowheads="1"/>
            </p:cNvSpPr>
            <p:nvPr/>
          </p:nvSpPr>
          <p:spPr bwMode="auto">
            <a:xfrm>
              <a:off x="1622" y="1250"/>
              <a:ext cx="595" cy="225"/>
            </a:xfrm>
            <a:prstGeom prst="rect">
              <a:avLst/>
            </a:prstGeom>
            <a:noFill/>
            <a:ln w="12700">
              <a:noFill/>
              <a:miter lim="800000"/>
              <a:headEnd/>
              <a:tailEnd/>
            </a:ln>
          </p:spPr>
          <p:txBody>
            <a:bodyPr wrap="none" lIns="91407" tIns="45704" rIns="91407" bIns="45704" anchor="ctr">
              <a:spAutoFit/>
            </a:bodyPr>
            <a:lstStyle/>
            <a:p>
              <a:pPr rtl="0" fontAlgn="base">
                <a:spcBef>
                  <a:spcPct val="0"/>
                </a:spcBef>
                <a:spcAft>
                  <a:spcPct val="0"/>
                </a:spcAft>
              </a:pPr>
              <a:r>
                <a:rPr lang="fa-IR" sz="2000" b="1" dirty="0">
                  <a:solidFill>
                    <a:srgbClr val="000000"/>
                  </a:solidFill>
                  <a:latin typeface="Arial" pitchFamily="34" charset="0"/>
                  <a:cs typeface="B Nazanin" pitchFamily="2" charset="-78"/>
                </a:rPr>
                <a:t>محرمانگی</a:t>
              </a:r>
              <a:endParaRPr lang="en-US" sz="2200" dirty="0">
                <a:solidFill>
                  <a:srgbClr val="000000"/>
                </a:solidFill>
                <a:latin typeface="Arial" pitchFamily="34" charset="0"/>
                <a:cs typeface="Arial" pitchFamily="34" charset="0"/>
              </a:endParaRPr>
            </a:p>
          </p:txBody>
        </p:sp>
      </p:grpSp>
    </p:spTree>
    <p:extLst>
      <p:ext uri="{BB962C8B-B14F-4D97-AF65-F5344CB8AC3E}">
        <p14:creationId xmlns="" xmlns:p14="http://schemas.microsoft.com/office/powerpoint/2010/main" val="4140729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ppt_x"/>
                                          </p:val>
                                        </p:tav>
                                        <p:tav tm="100000">
                                          <p:val>
                                            <p:strVal val="#ppt_x"/>
                                          </p:val>
                                        </p:tav>
                                      </p:tavLst>
                                    </p:anim>
                                    <p:anim calcmode="lin" valueType="num">
                                      <p:cBhvr additive="base">
                                        <p:cTn id="13" dur="500" fill="hold"/>
                                        <p:tgtEl>
                                          <p:spTgt spid="7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additive="base">
                                        <p:cTn id="17" dur="500" fill="hold"/>
                                        <p:tgtEl>
                                          <p:spTgt spid="94"/>
                                        </p:tgtEl>
                                        <p:attrNameLst>
                                          <p:attrName>ppt_x</p:attrName>
                                        </p:attrNameLst>
                                      </p:cBhvr>
                                      <p:tavLst>
                                        <p:tav tm="0">
                                          <p:val>
                                            <p:strVal val="#ppt_x"/>
                                          </p:val>
                                        </p:tav>
                                        <p:tav tm="100000">
                                          <p:val>
                                            <p:strVal val="#ppt_x"/>
                                          </p:val>
                                        </p:tav>
                                      </p:tavLst>
                                    </p:anim>
                                    <p:anim calcmode="lin" valueType="num">
                                      <p:cBhvr additive="base">
                                        <p:cTn id="1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2571744"/>
            <a:ext cx="7315200" cy="35004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fontAlgn="base">
              <a:lnSpc>
                <a:spcPct val="150000"/>
              </a:lnSpc>
            </a:pPr>
            <a:r>
              <a:rPr lang="fa-IR" sz="3200" b="1" dirty="0" smtClean="0">
                <a:solidFill>
                  <a:schemeClr val="tx1"/>
                </a:solidFill>
                <a:latin typeface="Nazli" pitchFamily="2" charset="-78"/>
                <a:cs typeface="B Titr" pitchFamily="2" charset="-78"/>
              </a:rPr>
              <a:t>حفظ:</a:t>
            </a:r>
          </a:p>
          <a:p>
            <a:pPr marL="449263" indent="-449263" algn="r" rtl="1">
              <a:lnSpc>
                <a:spcPct val="150000"/>
              </a:lnSpc>
              <a:buFont typeface="Wingdings" pitchFamily="2" charset="2"/>
              <a:buChar char="ü"/>
            </a:pPr>
            <a:r>
              <a:rPr lang="fa-IR" sz="3200" dirty="0" smtClean="0">
                <a:solidFill>
                  <a:schemeClr val="tx1"/>
                </a:solidFill>
                <a:latin typeface="Nazli" pitchFamily="2" charset="-78"/>
                <a:cs typeface="B Titr" pitchFamily="2" charset="-78"/>
              </a:rPr>
              <a:t>محرمانگي </a:t>
            </a:r>
            <a:r>
              <a:rPr lang="en-US" sz="3200" u="sng" dirty="0" smtClean="0">
                <a:solidFill>
                  <a:srgbClr val="FF0000"/>
                </a:solidFill>
                <a:cs typeface="B Titr" pitchFamily="2" charset="-78"/>
              </a:rPr>
              <a:t>C</a:t>
            </a:r>
            <a:r>
              <a:rPr lang="en-US" sz="3200" dirty="0" smtClean="0">
                <a:solidFill>
                  <a:schemeClr val="tx1"/>
                </a:solidFill>
                <a:cs typeface="B Titr" pitchFamily="2" charset="-78"/>
              </a:rPr>
              <a:t>onfidentiality</a:t>
            </a:r>
            <a:endParaRPr lang="fa-IR" sz="3200" dirty="0" smtClean="0">
              <a:solidFill>
                <a:schemeClr val="tx1"/>
              </a:solidFill>
              <a:cs typeface="B Titr" pitchFamily="2" charset="-78"/>
            </a:endParaRPr>
          </a:p>
          <a:p>
            <a:pPr marL="449263" indent="-449263" algn="r" rtl="1">
              <a:lnSpc>
                <a:spcPct val="150000"/>
              </a:lnSpc>
            </a:pPr>
            <a:endParaRPr lang="fa-IR" sz="3200" dirty="0" smtClean="0">
              <a:solidFill>
                <a:schemeClr val="tx1"/>
              </a:solidFill>
              <a:latin typeface="Nazli" pitchFamily="2" charset="-78"/>
              <a:cs typeface="B Titr" pitchFamily="2" charset="-78"/>
            </a:endParaRPr>
          </a:p>
          <a:p>
            <a:pPr marL="449263" indent="-449263" algn="r" rtl="1">
              <a:lnSpc>
                <a:spcPct val="150000"/>
              </a:lnSpc>
              <a:buFont typeface="Wingdings" pitchFamily="2" charset="2"/>
              <a:buChar char="ü"/>
            </a:pPr>
            <a:r>
              <a:rPr lang="fa-IR" sz="3200" dirty="0" smtClean="0">
                <a:solidFill>
                  <a:schemeClr val="tx1"/>
                </a:solidFill>
                <a:latin typeface="Nazli" pitchFamily="2" charset="-78"/>
                <a:cs typeface="B Titr" pitchFamily="2" charset="-78"/>
              </a:rPr>
              <a:t>صحت و يکپارچگي</a:t>
            </a:r>
            <a:r>
              <a:rPr lang="en-US" sz="3200" dirty="0" smtClean="0">
                <a:solidFill>
                  <a:schemeClr val="tx1"/>
                </a:solidFill>
                <a:latin typeface="Nazli" pitchFamily="2" charset="-78"/>
                <a:cs typeface="B Titr" pitchFamily="2" charset="-78"/>
              </a:rPr>
              <a:t> </a:t>
            </a:r>
            <a:r>
              <a:rPr lang="en-US" sz="3200" u="sng" dirty="0" smtClean="0">
                <a:solidFill>
                  <a:srgbClr val="FF0000"/>
                </a:solidFill>
                <a:cs typeface="B Titr" pitchFamily="2" charset="-78"/>
              </a:rPr>
              <a:t>I</a:t>
            </a:r>
            <a:r>
              <a:rPr lang="en-US" sz="3200" dirty="0" smtClean="0">
                <a:solidFill>
                  <a:schemeClr val="tx1"/>
                </a:solidFill>
                <a:cs typeface="B Titr" pitchFamily="2" charset="-78"/>
              </a:rPr>
              <a:t>ntegrity </a:t>
            </a:r>
            <a:endParaRPr lang="fa-IR" sz="3200" dirty="0" smtClean="0">
              <a:solidFill>
                <a:schemeClr val="tx1"/>
              </a:solidFill>
              <a:cs typeface="B Titr" pitchFamily="2" charset="-78"/>
            </a:endParaRPr>
          </a:p>
          <a:p>
            <a:pPr marL="449263" indent="-449263" algn="r" rtl="1">
              <a:lnSpc>
                <a:spcPct val="150000"/>
              </a:lnSpc>
            </a:pPr>
            <a:endParaRPr lang="fa-IR" sz="3200" dirty="0" smtClean="0">
              <a:solidFill>
                <a:schemeClr val="tx1"/>
              </a:solidFill>
              <a:latin typeface="Nazli" pitchFamily="2" charset="-78"/>
              <a:cs typeface="B Titr" pitchFamily="2" charset="-78"/>
            </a:endParaRPr>
          </a:p>
          <a:p>
            <a:pPr marL="449263" indent="-449263" algn="r" rtl="1">
              <a:lnSpc>
                <a:spcPct val="150000"/>
              </a:lnSpc>
              <a:buFont typeface="Wingdings" pitchFamily="2" charset="2"/>
              <a:buChar char="ü"/>
            </a:pPr>
            <a:r>
              <a:rPr lang="fa-IR" sz="3200" dirty="0" smtClean="0">
                <a:solidFill>
                  <a:schemeClr val="tx1"/>
                </a:solidFill>
                <a:latin typeface="Nazli" pitchFamily="2" charset="-78"/>
                <a:cs typeface="B Titr" pitchFamily="2" charset="-78"/>
              </a:rPr>
              <a:t>دسترس پذيري </a:t>
            </a:r>
            <a:r>
              <a:rPr lang="en-US" sz="3200" u="sng" dirty="0" smtClean="0">
                <a:solidFill>
                  <a:srgbClr val="FF0000"/>
                </a:solidFill>
                <a:cs typeface="Nazli" pitchFamily="2" charset="-78"/>
              </a:rPr>
              <a:t>A</a:t>
            </a:r>
            <a:r>
              <a:rPr lang="en-US" sz="3200" dirty="0" smtClean="0">
                <a:solidFill>
                  <a:schemeClr val="tx1"/>
                </a:solidFill>
                <a:cs typeface="Nazli" pitchFamily="2" charset="-78"/>
              </a:rPr>
              <a:t>vailability </a:t>
            </a:r>
          </a:p>
          <a:p>
            <a:pPr algn="r" rtl="1" fontAlgn="base">
              <a:lnSpc>
                <a:spcPct val="150000"/>
              </a:lnSpc>
            </a:pPr>
            <a:r>
              <a:rPr lang="fa-IR" sz="3200" b="1" dirty="0" smtClean="0">
                <a:solidFill>
                  <a:schemeClr val="tx1"/>
                </a:solidFill>
                <a:latin typeface="Nazli" pitchFamily="2" charset="-78"/>
                <a:cs typeface="Nazli" pitchFamily="2" charset="-78"/>
              </a:rPr>
              <a:t> </a:t>
            </a:r>
            <a:endParaRPr lang="en-US" sz="3200" b="1" dirty="0" smtClean="0">
              <a:solidFill>
                <a:schemeClr val="tx1"/>
              </a:solidFill>
              <a:latin typeface="Nazli" pitchFamily="2" charset="-78"/>
              <a:cs typeface="Nazli" pitchFamily="2" charset="-78"/>
            </a:endParaRPr>
          </a:p>
          <a:p>
            <a:pPr algn="r" rtl="1" fontAlgn="base"/>
            <a:endParaRPr lang="en-US" sz="3200" b="1" dirty="0" smtClean="0">
              <a:solidFill>
                <a:schemeClr val="tx1"/>
              </a:solidFill>
              <a:latin typeface="Nazli" pitchFamily="2" charset="-78"/>
              <a:cs typeface="Nazli" pitchFamily="2" charset="-78"/>
            </a:endParaRPr>
          </a:p>
          <a:p>
            <a:pPr algn="ctr"/>
            <a:endParaRPr lang="en-US" sz="3200" dirty="0">
              <a:solidFill>
                <a:schemeClr val="tx1"/>
              </a:solidFill>
              <a:latin typeface="Nazli" pitchFamily="2" charset="-78"/>
              <a:cs typeface="Nazli" pitchFamily="2" charset="-78"/>
            </a:endParaRPr>
          </a:p>
        </p:txBody>
      </p:sp>
      <p:pic>
        <p:nvPicPr>
          <p:cNvPr id="5" name="Picture 4"/>
          <p:cNvPicPr>
            <a:picLocks noChangeAspect="1" noChangeArrowheads="1"/>
          </p:cNvPicPr>
          <p:nvPr/>
        </p:nvPicPr>
        <p:blipFill>
          <a:blip r:embed="rId2" cstate="print"/>
          <a:srcRect/>
          <a:stretch>
            <a:fillRect/>
          </a:stretch>
        </p:blipFill>
        <p:spPr bwMode="auto">
          <a:xfrm>
            <a:off x="685800" y="2286000"/>
            <a:ext cx="2284121" cy="2581570"/>
          </a:xfrm>
          <a:prstGeom prst="rect">
            <a:avLst/>
          </a:prstGeom>
          <a:noFill/>
          <a:ln w="9525">
            <a:noFill/>
            <a:miter lim="800000"/>
            <a:headEnd/>
            <a:tailEnd/>
          </a:ln>
          <a:effectLst>
            <a:outerShdw blurRad="44450" dist="27940" dir="5400000" algn="ctr">
              <a:srgbClr val="000000">
                <a:alpha val="32000"/>
              </a:srgbClr>
            </a:outerShdw>
            <a:reflection blurRad="6350" stA="50000" endA="300" endPos="38500" dist="50800" dir="5400000" sy="-100000" algn="bl" rotWithShape="0"/>
          </a:effectLst>
          <a:scene3d>
            <a:camera prst="orthographicFront">
              <a:rot lat="0" lon="0" rev="0"/>
            </a:camera>
            <a:lightRig rig="balanced" dir="t">
              <a:rot lat="0" lon="0" rev="8700000"/>
            </a:lightRig>
          </a:scene3d>
          <a:sp3d>
            <a:bevelT w="190500" h="38100"/>
          </a:sp3d>
        </p:spPr>
      </p:pic>
      <p:sp>
        <p:nvSpPr>
          <p:cNvPr id="6" name="Rectangle 5"/>
          <p:cNvSpPr/>
          <p:nvPr/>
        </p:nvSpPr>
        <p:spPr>
          <a:xfrm>
            <a:off x="2118713" y="730733"/>
            <a:ext cx="4817344" cy="769441"/>
          </a:xfrm>
          <a:prstGeom prst="rect">
            <a:avLst/>
          </a:prstGeom>
        </p:spPr>
        <p:txBody>
          <a:bodyPr wrap="none">
            <a:spAutoFit/>
          </a:bodyPr>
          <a:lstStyle/>
          <a:p>
            <a:r>
              <a:rPr lang="fa-IR" sz="4400" b="1" dirty="0" smtClean="0">
                <a:latin typeface="Nazli" pitchFamily="2" charset="-78"/>
                <a:cs typeface="B Titr" pitchFamily="2" charset="-78"/>
              </a:rPr>
              <a:t> امنيت اطلاعات چيست؟</a:t>
            </a:r>
            <a:endParaRPr lang="fa-IR" sz="4400" dirty="0">
              <a:cs typeface="B Titr" pitchFamily="2" charset="-78"/>
            </a:endParaRPr>
          </a:p>
        </p:txBody>
      </p:sp>
      <p:sp>
        <p:nvSpPr>
          <p:cNvPr id="8" name="Slide Number Placeholder 7"/>
          <p:cNvSpPr>
            <a:spLocks noGrp="1"/>
          </p:cNvSpPr>
          <p:nvPr>
            <p:ph type="sldNum" sz="quarter" idx="4294967295"/>
          </p:nvPr>
        </p:nvSpPr>
        <p:spPr>
          <a:xfrm>
            <a:off x="8382000" y="6356350"/>
            <a:ext cx="762000" cy="365125"/>
          </a:xfrm>
        </p:spPr>
        <p:txBody>
          <a:bodyPr/>
          <a:lstStyle/>
          <a:p>
            <a:fld id="{1B50615C-4600-4503-A1B6-683041AE1E4C}" type="slidenum">
              <a:rPr lang="fa-IR" smtClean="0"/>
              <a:pPr/>
              <a:t>27</a:t>
            </a:fld>
            <a:endParaRPr lang="fa-IR" dirty="0"/>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1143000"/>
            <a:ext cx="7648604"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fontAlgn="base"/>
            <a:endParaRPr lang="en-US" sz="2400" dirty="0" smtClean="0">
              <a:solidFill>
                <a:schemeClr val="tx1"/>
              </a:solidFill>
              <a:latin typeface="Nazli" pitchFamily="2" charset="-78"/>
              <a:cs typeface="B Titr" pitchFamily="2" charset="-78"/>
            </a:endParaRPr>
          </a:p>
          <a:p>
            <a:pPr algn="r" rtl="1" fontAlgn="base">
              <a:lnSpc>
                <a:spcPct val="150000"/>
              </a:lnSpc>
            </a:pPr>
            <a:r>
              <a:rPr lang="fa-IR" sz="2400" dirty="0" smtClean="0">
                <a:solidFill>
                  <a:schemeClr val="tx1"/>
                </a:solidFill>
                <a:latin typeface="Nazli" pitchFamily="2" charset="-78"/>
                <a:cs typeface="B Nazanin" pitchFamily="2" charset="-78"/>
              </a:rPr>
              <a:t>ويژگي که اطلاعات در دسترس افراد، موجوديت ها يا فرآيندهاي غيرمجاز قرار نگرفته يا فاش نشود.</a:t>
            </a:r>
            <a:endParaRPr lang="en-US" sz="2400" dirty="0">
              <a:solidFill>
                <a:schemeClr val="tx1"/>
              </a:solidFill>
              <a:latin typeface="Nazli" pitchFamily="2" charset="-78"/>
              <a:cs typeface="B Nazanin" pitchFamily="2" charset="-78"/>
            </a:endParaRPr>
          </a:p>
        </p:txBody>
      </p:sp>
      <p:pic>
        <p:nvPicPr>
          <p:cNvPr id="5" name="Picture 4" descr="2.bmp"/>
          <p:cNvPicPr>
            <a:picLocks noChangeAspect="1"/>
          </p:cNvPicPr>
          <p:nvPr/>
        </p:nvPicPr>
        <p:blipFill>
          <a:blip r:embed="rId2" cstate="print"/>
          <a:stretch>
            <a:fillRect/>
          </a:stretch>
        </p:blipFill>
        <p:spPr>
          <a:xfrm>
            <a:off x="990600" y="3962400"/>
            <a:ext cx="1847850" cy="971550"/>
          </a:xfrm>
          <a:prstGeom prst="rect">
            <a:avLst/>
          </a:prstGeom>
          <a:effectLst>
            <a:glow rad="139700">
              <a:schemeClr val="accent2">
                <a:satMod val="175000"/>
                <a:alpha val="40000"/>
              </a:schemeClr>
            </a:glow>
            <a:reflection blurRad="6350" stA="50000" endA="300" endPos="90000" dist="50800" dir="5400000" sy="-100000" algn="bl" rotWithShape="0"/>
          </a:effectLst>
          <a:scene3d>
            <a:camera prst="perspectiveHeroicExtremeRightFacing"/>
            <a:lightRig rig="threePt" dir="t"/>
          </a:scene3d>
        </p:spPr>
      </p:pic>
      <p:sp>
        <p:nvSpPr>
          <p:cNvPr id="6" name="Rectangle 5"/>
          <p:cNvSpPr/>
          <p:nvPr/>
        </p:nvSpPr>
        <p:spPr>
          <a:xfrm>
            <a:off x="1835260" y="1000108"/>
            <a:ext cx="5731634" cy="646331"/>
          </a:xfrm>
          <a:prstGeom prst="rect">
            <a:avLst/>
          </a:prstGeom>
        </p:spPr>
        <p:txBody>
          <a:bodyPr wrap="none">
            <a:spAutoFit/>
          </a:bodyPr>
          <a:lstStyle/>
          <a:p>
            <a:r>
              <a:rPr lang="fa-IR" sz="3600" b="1" dirty="0" smtClean="0">
                <a:solidFill>
                  <a:prstClr val="black"/>
                </a:solidFill>
                <a:latin typeface="Nazli" pitchFamily="2" charset="-78"/>
                <a:cs typeface="B Titr" pitchFamily="2" charset="-78"/>
              </a:rPr>
              <a:t> محرمانگي (</a:t>
            </a:r>
            <a:r>
              <a:rPr lang="en-US" sz="3600" b="1" dirty="0" smtClean="0">
                <a:solidFill>
                  <a:prstClr val="black"/>
                </a:solidFill>
                <a:cs typeface="B Titr" pitchFamily="2" charset="-78"/>
              </a:rPr>
              <a:t>Confidentiality</a:t>
            </a:r>
            <a:r>
              <a:rPr lang="fa-IR" sz="3600" b="1" dirty="0" smtClean="0">
                <a:solidFill>
                  <a:prstClr val="black"/>
                </a:solidFill>
                <a:cs typeface="B Titr" pitchFamily="2" charset="-78"/>
              </a:rPr>
              <a:t>)</a:t>
            </a:r>
            <a:endParaRPr lang="fa-IR" sz="3600"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1066800"/>
            <a:ext cx="6934200"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fontAlgn="base"/>
            <a:endParaRPr lang="en-US" sz="2400" dirty="0" smtClean="0">
              <a:solidFill>
                <a:schemeClr val="tx1"/>
              </a:solidFill>
              <a:latin typeface="Nazli" pitchFamily="2" charset="-78"/>
              <a:cs typeface="B Titr" pitchFamily="2" charset="-78"/>
            </a:endParaRPr>
          </a:p>
          <a:p>
            <a:pPr algn="r" rtl="1" fontAlgn="base">
              <a:lnSpc>
                <a:spcPct val="150000"/>
              </a:lnSpc>
            </a:pPr>
            <a:r>
              <a:rPr lang="fa-IR" sz="2400" dirty="0" smtClean="0">
                <a:solidFill>
                  <a:schemeClr val="tx1"/>
                </a:solidFill>
                <a:latin typeface="Nazli" pitchFamily="2" charset="-78"/>
                <a:cs typeface="B Nazanin" pitchFamily="2" charset="-78"/>
              </a:rPr>
              <a:t>ويژگي حفظ صحت و تماميت دارايي ها</a:t>
            </a:r>
          </a:p>
        </p:txBody>
      </p:sp>
      <p:pic>
        <p:nvPicPr>
          <p:cNvPr id="5" name="Picture 2"/>
          <p:cNvPicPr>
            <a:picLocks noChangeAspect="1" noChangeArrowheads="1"/>
          </p:cNvPicPr>
          <p:nvPr/>
        </p:nvPicPr>
        <p:blipFill>
          <a:blip r:embed="rId2" cstate="print"/>
          <a:srcRect/>
          <a:stretch>
            <a:fillRect/>
          </a:stretch>
        </p:blipFill>
        <p:spPr bwMode="auto">
          <a:xfrm>
            <a:off x="500034" y="2500306"/>
            <a:ext cx="3065032" cy="2033587"/>
          </a:xfrm>
          <a:prstGeom prst="rect">
            <a:avLst/>
          </a:prstGeom>
          <a:noFill/>
          <a:ln w="9525">
            <a:noFill/>
            <a:miter lim="800000"/>
            <a:headEnd/>
            <a:tailEnd/>
          </a:ln>
          <a:effectLst>
            <a:glow rad="139700">
              <a:schemeClr val="accent1">
                <a:satMod val="175000"/>
                <a:alpha val="40000"/>
              </a:schemeClr>
            </a:glow>
            <a:reflection blurRad="6350" stA="50000" endA="300" endPos="38500" dist="50800" dir="5400000" sy="-100000" algn="bl" rotWithShape="0"/>
          </a:effectLst>
          <a:scene3d>
            <a:camera prst="orthographicFront"/>
            <a:lightRig rig="threePt" dir="t"/>
          </a:scene3d>
          <a:sp3d>
            <a:bevelT/>
          </a:sp3d>
        </p:spPr>
      </p:pic>
      <p:sp>
        <p:nvSpPr>
          <p:cNvPr id="6" name="Rectangle 5"/>
          <p:cNvSpPr/>
          <p:nvPr/>
        </p:nvSpPr>
        <p:spPr>
          <a:xfrm>
            <a:off x="4355976" y="857232"/>
            <a:ext cx="3399649"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يکپارچگي </a:t>
            </a:r>
            <a:r>
              <a:rPr lang="fa-IR" sz="2800" b="1" dirty="0" smtClean="0">
                <a:solidFill>
                  <a:prstClr val="black"/>
                </a:solidFill>
                <a:cs typeface="B Titr" pitchFamily="2" charset="-78"/>
              </a:rPr>
              <a:t>(</a:t>
            </a:r>
            <a:r>
              <a:rPr lang="en-US" sz="2800" b="1" dirty="0" smtClean="0">
                <a:solidFill>
                  <a:prstClr val="black"/>
                </a:solidFill>
                <a:cs typeface="B Titr" pitchFamily="2" charset="-78"/>
              </a:rPr>
              <a:t>Integrity</a:t>
            </a:r>
            <a:r>
              <a:rPr lang="fa-IR" sz="2800" b="1" dirty="0" smtClean="0">
                <a:solidFill>
                  <a:prstClr val="black"/>
                </a:solidFill>
                <a:cs typeface="B Titr" pitchFamily="2" charset="-78"/>
              </a:rPr>
              <a:t>)</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908720"/>
            <a:ext cx="7851648" cy="576064"/>
          </a:xfrm>
        </p:spPr>
        <p:txBody>
          <a:bodyPr>
            <a:normAutofit fontScale="90000"/>
          </a:bodyPr>
          <a:lstStyle/>
          <a:p>
            <a:r>
              <a:rPr lang="fa-IR" dirty="0">
                <a:cs typeface="Nazanin" pitchFamily="2" charset="-78"/>
              </a:rPr>
              <a:t>مقدمه</a:t>
            </a:r>
            <a:endParaRPr lang="en-US" dirty="0"/>
          </a:p>
        </p:txBody>
      </p:sp>
      <p:sp>
        <p:nvSpPr>
          <p:cNvPr id="3" name="Subtitle 2"/>
          <p:cNvSpPr>
            <a:spLocks noGrp="1"/>
          </p:cNvSpPr>
          <p:nvPr>
            <p:ph type="subTitle" idx="1"/>
          </p:nvPr>
        </p:nvSpPr>
        <p:spPr>
          <a:xfrm>
            <a:off x="533400" y="1412776"/>
            <a:ext cx="7854696" cy="4896544"/>
          </a:xfrm>
        </p:spPr>
        <p:txBody>
          <a:bodyPr>
            <a:noAutofit/>
          </a:bodyPr>
          <a:lstStyle/>
          <a:p>
            <a:pPr marL="457200" indent="-457200" rtl="1">
              <a:buClr>
                <a:schemeClr val="tx1">
                  <a:lumMod val="50000"/>
                  <a:lumOff val="50000"/>
                </a:schemeClr>
              </a:buClr>
              <a:buFont typeface="Wingdings" pitchFamily="2" charset="2"/>
              <a:buChar char="q"/>
            </a:pPr>
            <a:r>
              <a:rPr lang="fa-IR" altLang="zh-CN" sz="2200" dirty="0">
                <a:cs typeface="B Nazanin" pitchFamily="2" charset="-78"/>
              </a:rPr>
              <a:t>اطلاعات ( مانند ساير دارائی‌های سازمانی ) به عنوان يک دارائی مهم و باارزش برای هر سازمان به حساب می‌آيد و در نتيجه نيازمند ارائه راهکارهای حفاظتی لازم برای نگهداری آنها ، می‌باشند . </a:t>
            </a:r>
          </a:p>
          <a:p>
            <a:pPr marL="457200" indent="-457200" rtl="1">
              <a:buClr>
                <a:schemeClr val="tx1">
                  <a:lumMod val="50000"/>
                  <a:lumOff val="50000"/>
                </a:schemeClr>
              </a:buClr>
              <a:buFont typeface="Wingdings" pitchFamily="2" charset="2"/>
              <a:buChar char="q"/>
            </a:pPr>
            <a:r>
              <a:rPr lang="ar-SA" altLang="zh-CN" sz="2200" dirty="0" smtClean="0">
                <a:cs typeface="B Nazanin" pitchFamily="2" charset="-78"/>
              </a:rPr>
              <a:t>استاندارد </a:t>
            </a:r>
            <a:r>
              <a:rPr lang="en-US" altLang="zh-CN" sz="2200" dirty="0">
                <a:ea typeface="SimSun" pitchFamily="2" charset="-122"/>
                <a:cs typeface="B Nazanin" pitchFamily="2" charset="-78"/>
              </a:rPr>
              <a:t>ISO 27001  </a:t>
            </a:r>
            <a:r>
              <a:rPr lang="fa-IR" altLang="zh-CN" sz="2200" dirty="0">
                <a:cs typeface="B Nazanin" pitchFamily="2" charset="-78"/>
              </a:rPr>
              <a:t> </a:t>
            </a:r>
            <a:r>
              <a:rPr lang="ar-SA" altLang="zh-CN" sz="2200" dirty="0">
                <a:cs typeface="B Nazanin" pitchFamily="2" charset="-78"/>
              </a:rPr>
              <a:t>تامين کننده يک سري از ابزارهاي سازگار با يکديگر براي سنجش مديريت امنيت اطلاعات در هر سازمان </a:t>
            </a:r>
            <a:r>
              <a:rPr lang="fa-IR" altLang="zh-CN" sz="2200" dirty="0">
                <a:cs typeface="B Nazanin" pitchFamily="2" charset="-78"/>
              </a:rPr>
              <a:t>با هر</a:t>
            </a:r>
            <a:r>
              <a:rPr lang="ar-SA" altLang="zh-CN" sz="2200" dirty="0">
                <a:cs typeface="B Nazanin" pitchFamily="2" charset="-78"/>
              </a:rPr>
              <a:t> نوع کار يا حجم سازمان مي باشد.</a:t>
            </a:r>
            <a:r>
              <a:rPr lang="fa-IR" altLang="zh-CN" sz="2200" dirty="0">
                <a:cs typeface="B Nazanin" pitchFamily="2" charset="-78"/>
              </a:rPr>
              <a:t> </a:t>
            </a:r>
            <a:r>
              <a:rPr lang="ar-SA" altLang="zh-CN" sz="2200" dirty="0">
                <a:cs typeface="B Nazanin" pitchFamily="2" charset="-78"/>
              </a:rPr>
              <a:t>اين گواهينامه مي‌تواند براي يک سازمان</a:t>
            </a:r>
            <a:r>
              <a:rPr lang="fa-IR" altLang="zh-CN" sz="2200" dirty="0">
                <a:cs typeface="B Nazanin" pitchFamily="2" charset="-78"/>
              </a:rPr>
              <a:t> يا </a:t>
            </a:r>
            <a:r>
              <a:rPr lang="ar-SA" altLang="zh-CN" sz="2200" dirty="0">
                <a:cs typeface="B Nazanin" pitchFamily="2" charset="-78"/>
              </a:rPr>
              <a:t>بخش</a:t>
            </a:r>
            <a:r>
              <a:rPr lang="fa-IR" altLang="zh-CN" sz="2200" dirty="0">
                <a:cs typeface="B Nazanin" pitchFamily="2" charset="-78"/>
              </a:rPr>
              <a:t>ي از آن</a:t>
            </a:r>
            <a:r>
              <a:rPr lang="ar-SA" altLang="zh-CN" sz="2200" dirty="0">
                <a:cs typeface="B Nazanin" pitchFamily="2" charset="-78"/>
              </a:rPr>
              <a:t> دريافت</a:t>
            </a:r>
            <a:r>
              <a:rPr lang="fa-IR" altLang="zh-CN" sz="2200" dirty="0">
                <a:cs typeface="B Nazanin" pitchFamily="2" charset="-78"/>
              </a:rPr>
              <a:t> </a:t>
            </a:r>
            <a:r>
              <a:rPr lang="ar-SA" altLang="zh-CN" sz="2200" dirty="0">
                <a:cs typeface="B Nazanin" pitchFamily="2" charset="-78"/>
              </a:rPr>
              <a:t> و سپس در سازمان گسترش و بخش‌هاي ديگر ر</a:t>
            </a:r>
            <a:r>
              <a:rPr lang="fa-IR" altLang="zh-CN" sz="2200" dirty="0">
                <a:cs typeface="B Nazanin" pitchFamily="2" charset="-78"/>
              </a:rPr>
              <a:t>ا در</a:t>
            </a:r>
            <a:r>
              <a:rPr lang="ar-SA" altLang="zh-CN" sz="2200" dirty="0">
                <a:cs typeface="B Nazanin" pitchFamily="2" charset="-78"/>
              </a:rPr>
              <a:t>برگيرد.</a:t>
            </a:r>
            <a:endParaRPr lang="fa-IR" altLang="zh-CN" sz="2200" dirty="0">
              <a:cs typeface="B Nazanin" pitchFamily="2" charset="-78"/>
            </a:endParaRPr>
          </a:p>
          <a:p>
            <a:pPr rtl="1"/>
            <a:r>
              <a:rPr lang="en-US" altLang="zh-CN" sz="2200" dirty="0">
                <a:ea typeface="SimSun" pitchFamily="2" charset="-122"/>
                <a:cs typeface="B Nazanin" pitchFamily="2" charset="-78"/>
              </a:rPr>
              <a:t> </a:t>
            </a:r>
            <a:r>
              <a:rPr lang="fa-IR" altLang="zh-CN" sz="2200" dirty="0" smtClean="0">
                <a:cs typeface="B Nazanin" pitchFamily="2" charset="-78"/>
              </a:rPr>
              <a:t>موسسات </a:t>
            </a:r>
            <a:r>
              <a:rPr lang="en-US" altLang="zh-CN" sz="2200" dirty="0">
                <a:ea typeface="SimSun" pitchFamily="2" charset="-122"/>
                <a:cs typeface="B Nazanin" pitchFamily="2" charset="-78"/>
              </a:rPr>
              <a:t>ISO</a:t>
            </a:r>
            <a:r>
              <a:rPr lang="fa-IR" altLang="zh-CN" sz="2200" dirty="0">
                <a:cs typeface="B Nazanin" pitchFamily="2" charset="-78"/>
              </a:rPr>
              <a:t> و </a:t>
            </a:r>
            <a:r>
              <a:rPr lang="en-US" altLang="zh-CN" sz="2200" dirty="0">
                <a:ea typeface="SimSun" pitchFamily="2" charset="-122"/>
                <a:cs typeface="B Nazanin" pitchFamily="2" charset="-78"/>
              </a:rPr>
              <a:t>IEC</a:t>
            </a:r>
            <a:r>
              <a:rPr lang="fa-IR" altLang="zh-CN" sz="2200" dirty="0">
                <a:cs typeface="B Nazanin" pitchFamily="2" charset="-78"/>
              </a:rPr>
              <a:t> از موسسات بين‌المللی تدوين استاندارد در سطح جهانی می‌باشند که کميته مشترکی را به نام </a:t>
            </a:r>
            <a:r>
              <a:rPr lang="en-US" altLang="zh-CN" sz="2200" dirty="0">
                <a:ea typeface="SimSun" pitchFamily="2" charset="-122"/>
                <a:cs typeface="B Nazanin" pitchFamily="2" charset="-78"/>
              </a:rPr>
              <a:t>JTC1</a:t>
            </a:r>
            <a:r>
              <a:rPr lang="fa-IR" altLang="zh-CN" sz="2200" dirty="0">
                <a:cs typeface="B Nazanin" pitchFamily="2" charset="-78"/>
              </a:rPr>
              <a:t> برای تدوين استانداردها تشکيل داده‌اند </a:t>
            </a:r>
            <a:r>
              <a:rPr lang="fa-IR" altLang="zh-CN" sz="2200" dirty="0" smtClean="0">
                <a:cs typeface="B Nazanin" pitchFamily="2" charset="-78"/>
              </a:rPr>
              <a:t>.</a:t>
            </a:r>
          </a:p>
          <a:p>
            <a:pPr rtl="1">
              <a:buClr>
                <a:schemeClr val="tx1">
                  <a:lumMod val="50000"/>
                  <a:lumOff val="50000"/>
                </a:schemeClr>
              </a:buClr>
            </a:pPr>
            <a:endParaRPr lang="fa-IR" altLang="zh-CN" sz="2200" dirty="0">
              <a:cs typeface="B Nazanin" pitchFamily="2" charset="-78"/>
            </a:endParaRPr>
          </a:p>
          <a:p>
            <a:pPr marL="457200" indent="-457200" rtl="1">
              <a:buClr>
                <a:schemeClr val="tx1">
                  <a:lumMod val="50000"/>
                  <a:lumOff val="50000"/>
                </a:schemeClr>
              </a:buClr>
              <a:buFont typeface="Wingdings" pitchFamily="2" charset="2"/>
              <a:buChar char="q"/>
            </a:pPr>
            <a:r>
              <a:rPr lang="fa-IR" altLang="zh-CN" sz="2200" dirty="0" smtClean="0">
                <a:cs typeface="B Nazanin" pitchFamily="2" charset="-78"/>
              </a:rPr>
              <a:t>استاندارد </a:t>
            </a:r>
            <a:r>
              <a:rPr lang="fa-IR" altLang="zh-CN" sz="2200" dirty="0">
                <a:cs typeface="B Nazanin" pitchFamily="2" charset="-78"/>
              </a:rPr>
              <a:t>بين‌المللی </a:t>
            </a:r>
            <a:r>
              <a:rPr lang="en-US" altLang="zh-CN" sz="2200" dirty="0">
                <a:ea typeface="SimSun" pitchFamily="2" charset="-122"/>
                <a:cs typeface="B Nazanin" pitchFamily="2" charset="-78"/>
              </a:rPr>
              <a:t>ISO/IEC 17799</a:t>
            </a:r>
            <a:r>
              <a:rPr lang="fa-IR" altLang="zh-CN" sz="2200" dirty="0">
                <a:cs typeface="B Nazanin" pitchFamily="2" charset="-78"/>
              </a:rPr>
              <a:t> برای اولين بار توسط موسسه استاندارد انگلستان ارائه شد و سپس توسط </a:t>
            </a:r>
            <a:r>
              <a:rPr lang="en-US" altLang="zh-CN" sz="2200" dirty="0">
                <a:ea typeface="SimSun" pitchFamily="2" charset="-122"/>
                <a:cs typeface="B Nazanin" pitchFamily="2" charset="-78"/>
              </a:rPr>
              <a:t>JTC1</a:t>
            </a:r>
            <a:r>
              <a:rPr lang="fa-IR" altLang="zh-CN" sz="2200" dirty="0">
                <a:cs typeface="B Nazanin" pitchFamily="2" charset="-78"/>
              </a:rPr>
              <a:t> پذيرفته شد .</a:t>
            </a:r>
          </a:p>
          <a:p>
            <a:endParaRPr lang="en-US" sz="2000" dirty="0">
              <a:cs typeface="B Titr" pitchFamily="2" charset="-78"/>
            </a:endParaRPr>
          </a:p>
        </p:txBody>
      </p:sp>
    </p:spTree>
    <p:extLst>
      <p:ext uri="{BB962C8B-B14F-4D97-AF65-F5344CB8AC3E}">
        <p14:creationId xmlns="" xmlns:p14="http://schemas.microsoft.com/office/powerpoint/2010/main" val="1375887725"/>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200" y="1143000"/>
            <a:ext cx="7162800"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fontAlgn="base"/>
            <a:endParaRPr lang="en-US" sz="2400" dirty="0" smtClean="0">
              <a:solidFill>
                <a:schemeClr val="tx1"/>
              </a:solidFill>
              <a:latin typeface="Nazli" pitchFamily="2" charset="-78"/>
              <a:cs typeface="B Titr" pitchFamily="2" charset="-78"/>
            </a:endParaRPr>
          </a:p>
          <a:p>
            <a:pPr algn="r" rtl="1" fontAlgn="base">
              <a:lnSpc>
                <a:spcPct val="150000"/>
              </a:lnSpc>
              <a:tabLst>
                <a:tab pos="5308600" algn="l"/>
              </a:tabLst>
            </a:pPr>
            <a:r>
              <a:rPr lang="fa-IR" sz="2400" dirty="0" smtClean="0">
                <a:solidFill>
                  <a:schemeClr val="tx1"/>
                </a:solidFill>
                <a:latin typeface="Nazli" pitchFamily="2" charset="-78"/>
                <a:cs typeface="B Nazanin" pitchFamily="2" charset="-78"/>
              </a:rPr>
              <a:t>ويژگي در دسترس و قابل استفاده بودن، به محض تقاضاي يک موجوديت مجاز شده.</a:t>
            </a:r>
            <a:endParaRPr lang="en-US" sz="2400" dirty="0">
              <a:solidFill>
                <a:schemeClr val="tx1"/>
              </a:solidFill>
              <a:latin typeface="Nazli" pitchFamily="2" charset="-78"/>
              <a:cs typeface="B Nazanin" pitchFamily="2" charset="-78"/>
            </a:endParaRPr>
          </a:p>
        </p:txBody>
      </p:sp>
      <p:pic>
        <p:nvPicPr>
          <p:cNvPr id="5" name="Picture 2"/>
          <p:cNvPicPr>
            <a:picLocks noChangeAspect="1" noChangeArrowheads="1"/>
          </p:cNvPicPr>
          <p:nvPr/>
        </p:nvPicPr>
        <p:blipFill>
          <a:blip r:embed="rId2" cstate="print"/>
          <a:srcRect/>
          <a:stretch>
            <a:fillRect/>
          </a:stretch>
        </p:blipFill>
        <p:spPr bwMode="auto">
          <a:xfrm>
            <a:off x="1143000" y="3517992"/>
            <a:ext cx="1600200" cy="2606040"/>
          </a:xfrm>
          <a:prstGeom prst="rect">
            <a:avLst/>
          </a:prstGeom>
          <a:noFill/>
          <a:ln w="9525">
            <a:noFill/>
            <a:miter lim="800000"/>
            <a:headEnd/>
            <a:tailEnd/>
          </a:ln>
          <a:effectLst/>
        </p:spPr>
      </p:pic>
      <p:sp>
        <p:nvSpPr>
          <p:cNvPr id="6" name="Rectangle 5"/>
          <p:cNvSpPr/>
          <p:nvPr/>
        </p:nvSpPr>
        <p:spPr>
          <a:xfrm>
            <a:off x="4500562" y="1214422"/>
            <a:ext cx="4401974"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دسترس پذيري </a:t>
            </a:r>
            <a:r>
              <a:rPr lang="fa-IR" sz="2800" b="1" dirty="0" smtClean="0">
                <a:solidFill>
                  <a:prstClr val="black"/>
                </a:solidFill>
                <a:cs typeface="B Titr" pitchFamily="2" charset="-78"/>
              </a:rPr>
              <a:t>(</a:t>
            </a:r>
            <a:r>
              <a:rPr lang="en-US" sz="2800" b="1" dirty="0" smtClean="0">
                <a:solidFill>
                  <a:prstClr val="black"/>
                </a:solidFill>
                <a:cs typeface="B Titr" pitchFamily="2" charset="-78"/>
              </a:rPr>
              <a:t>Availability</a:t>
            </a:r>
            <a:r>
              <a:rPr lang="fa-IR" sz="2800" b="1" dirty="0" smtClean="0">
                <a:solidFill>
                  <a:prstClr val="black"/>
                </a:solidFill>
                <a:cs typeface="B Titr" pitchFamily="2" charset="-78"/>
              </a:rPr>
              <a:t>)</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
          <p:cNvSpPr>
            <a:spLocks noChangeArrowheads="1"/>
          </p:cNvSpPr>
          <p:nvPr/>
        </p:nvSpPr>
        <p:spPr bwMode="auto">
          <a:xfrm>
            <a:off x="3143240" y="995350"/>
            <a:ext cx="5616575" cy="647700"/>
          </a:xfrm>
          <a:prstGeom prst="rect">
            <a:avLst/>
          </a:prstGeom>
          <a:noFill/>
          <a:ln w="9525">
            <a:noFill/>
            <a:miter lim="800000"/>
            <a:headEnd/>
            <a:tailEnd/>
          </a:ln>
          <a:effectLst/>
        </p:spPr>
        <p:txBody>
          <a:bodyPr anchor="ctr"/>
          <a:lstStyle/>
          <a:p>
            <a:pPr algn="r" rtl="1"/>
            <a:endParaRPr lang="en-US" sz="3000" b="1" dirty="0">
              <a:solidFill>
                <a:srgbClr val="990000"/>
              </a:solidFill>
              <a:latin typeface="Nazli" pitchFamily="2" charset="-78"/>
              <a:cs typeface="B Titr" pitchFamily="2" charset="-78"/>
            </a:endParaRPr>
          </a:p>
        </p:txBody>
      </p:sp>
      <p:grpSp>
        <p:nvGrpSpPr>
          <p:cNvPr id="5" name="Group 4"/>
          <p:cNvGrpSpPr/>
          <p:nvPr/>
        </p:nvGrpSpPr>
        <p:grpSpPr>
          <a:xfrm>
            <a:off x="2214546" y="1468652"/>
            <a:ext cx="4714908" cy="4624254"/>
            <a:chOff x="2214546" y="1468652"/>
            <a:chExt cx="4714908" cy="4624254"/>
          </a:xfrm>
        </p:grpSpPr>
        <p:sp>
          <p:nvSpPr>
            <p:cNvPr id="6" name="Flowchart: Extract 5"/>
            <p:cNvSpPr/>
            <p:nvPr/>
          </p:nvSpPr>
          <p:spPr>
            <a:xfrm>
              <a:off x="2214546" y="1714488"/>
              <a:ext cx="4714908" cy="3500462"/>
            </a:xfrm>
            <a:prstGeom prst="flowChartExtract">
              <a:avLst/>
            </a:prstGeom>
          </p:spPr>
          <p:style>
            <a:lnRef idx="1">
              <a:schemeClr val="dk1"/>
            </a:lnRef>
            <a:fillRef idx="3">
              <a:schemeClr val="dk1"/>
            </a:fillRef>
            <a:effectRef idx="2">
              <a:schemeClr val="dk1"/>
            </a:effectRef>
            <a:fontRef idx="minor">
              <a:schemeClr val="lt1"/>
            </a:fontRef>
          </p:style>
          <p:txBody>
            <a:bodyPr rtlCol="0" anchor="ctr"/>
            <a:lstStyle/>
            <a:p>
              <a:pPr algn="ctr" rtl="1"/>
              <a:r>
                <a:rPr lang="fa-IR" sz="4400" b="1" dirty="0" smtClean="0">
                  <a:solidFill>
                    <a:srgbClr val="C00000"/>
                  </a:solidFill>
                  <a:latin typeface="Nazli" pitchFamily="2" charset="-78"/>
                  <a:cs typeface="B Titr" pitchFamily="2" charset="-78"/>
                </a:rPr>
                <a:t>امنيت </a:t>
              </a:r>
              <a:endParaRPr lang="en-US" b="1" dirty="0">
                <a:solidFill>
                  <a:srgbClr val="C00000"/>
                </a:solidFill>
                <a:latin typeface="Nazli" pitchFamily="2" charset="-78"/>
                <a:cs typeface="B Titr" pitchFamily="2" charset="-78"/>
              </a:endParaRPr>
            </a:p>
          </p:txBody>
        </p:sp>
        <p:sp>
          <p:nvSpPr>
            <p:cNvPr id="7" name="Rectangle 6"/>
            <p:cNvSpPr/>
            <p:nvPr/>
          </p:nvSpPr>
          <p:spPr>
            <a:xfrm rot="18356400">
              <a:off x="1758105" y="2620052"/>
              <a:ext cx="2874304" cy="571504"/>
            </a:xfrm>
            <a:prstGeom prst="rect">
              <a:avLst/>
            </a:prstGeom>
            <a:ln/>
          </p:spPr>
          <p:style>
            <a:lnRef idx="1">
              <a:schemeClr val="dk1"/>
            </a:lnRef>
            <a:fillRef idx="3">
              <a:schemeClr val="dk1"/>
            </a:fillRef>
            <a:effectRef idx="2">
              <a:schemeClr val="dk1"/>
            </a:effectRef>
            <a:fontRef idx="minor">
              <a:schemeClr val="lt1"/>
            </a:fontRef>
          </p:style>
          <p:txBody>
            <a:bodyPr rtlCol="0" anchor="ctr"/>
            <a:lstStyle/>
            <a:p>
              <a:pPr algn="ctr"/>
              <a:r>
                <a:rPr lang="fa-IR" sz="3200" b="1" dirty="0" smtClean="0">
                  <a:solidFill>
                    <a:schemeClr val="tx1"/>
                  </a:solidFill>
                  <a:latin typeface="Nazli" pitchFamily="2" charset="-78"/>
                  <a:cs typeface="B Titr" pitchFamily="2" charset="-78"/>
                </a:rPr>
                <a:t>دسترس پذيري </a:t>
              </a:r>
              <a:endParaRPr lang="en-US" sz="3200" b="1" dirty="0" smtClean="0">
                <a:solidFill>
                  <a:schemeClr val="tx1"/>
                </a:solidFill>
                <a:latin typeface="Nazli" pitchFamily="2" charset="-78"/>
                <a:cs typeface="B Titr" pitchFamily="2" charset="-78"/>
              </a:endParaRPr>
            </a:p>
          </p:txBody>
        </p:sp>
        <p:sp>
          <p:nvSpPr>
            <p:cNvPr id="8" name="Rectangle 7"/>
            <p:cNvSpPr/>
            <p:nvPr/>
          </p:nvSpPr>
          <p:spPr>
            <a:xfrm rot="3316246">
              <a:off x="5191793" y="2805517"/>
              <a:ext cx="2071702" cy="571504"/>
            </a:xfrm>
            <a:prstGeom prst="rect">
              <a:avLst/>
            </a:prstGeom>
            <a:ln/>
          </p:spPr>
          <p:style>
            <a:lnRef idx="1">
              <a:schemeClr val="dk1"/>
            </a:lnRef>
            <a:fillRef idx="3">
              <a:schemeClr val="dk1"/>
            </a:fillRef>
            <a:effectRef idx="2">
              <a:schemeClr val="dk1"/>
            </a:effectRef>
            <a:fontRef idx="minor">
              <a:schemeClr val="lt1"/>
            </a:fontRef>
          </p:style>
          <p:txBody>
            <a:bodyPr rtlCol="0" anchor="ctr"/>
            <a:lstStyle/>
            <a:p>
              <a:pPr algn="ctr"/>
              <a:r>
                <a:rPr lang="fa-IR" sz="3200" b="1" dirty="0" smtClean="0">
                  <a:solidFill>
                    <a:schemeClr val="tx1"/>
                  </a:solidFill>
                  <a:latin typeface="Nazli" pitchFamily="2" charset="-78"/>
                  <a:cs typeface="B Titr" pitchFamily="2" charset="-78"/>
                </a:rPr>
                <a:t>يکپارچگي</a:t>
              </a:r>
              <a:endParaRPr lang="en-US" b="1" dirty="0">
                <a:solidFill>
                  <a:schemeClr val="tx1"/>
                </a:solidFill>
                <a:latin typeface="Nazli" pitchFamily="2" charset="-78"/>
                <a:cs typeface="B Titr" pitchFamily="2" charset="-78"/>
              </a:endParaRPr>
            </a:p>
          </p:txBody>
        </p:sp>
        <p:sp>
          <p:nvSpPr>
            <p:cNvPr id="9" name="Rectangle 8"/>
            <p:cNvSpPr/>
            <p:nvPr/>
          </p:nvSpPr>
          <p:spPr>
            <a:xfrm>
              <a:off x="3411019" y="5521402"/>
              <a:ext cx="2071702" cy="571504"/>
            </a:xfrm>
            <a:prstGeom prst="rect">
              <a:avLst/>
            </a:prstGeom>
            <a:ln/>
          </p:spPr>
          <p:style>
            <a:lnRef idx="1">
              <a:schemeClr val="dk1"/>
            </a:lnRef>
            <a:fillRef idx="3">
              <a:schemeClr val="dk1"/>
            </a:fillRef>
            <a:effectRef idx="2">
              <a:schemeClr val="dk1"/>
            </a:effectRef>
            <a:fontRef idx="minor">
              <a:schemeClr val="lt1"/>
            </a:fontRef>
          </p:style>
          <p:txBody>
            <a:bodyPr rtlCol="0" anchor="ctr"/>
            <a:lstStyle/>
            <a:p>
              <a:pPr algn="ctr"/>
              <a:r>
                <a:rPr lang="fa-IR" sz="3200" b="1" dirty="0" smtClean="0">
                  <a:solidFill>
                    <a:schemeClr val="tx1"/>
                  </a:solidFill>
                  <a:latin typeface="Nazli" pitchFamily="2" charset="-78"/>
                  <a:cs typeface="B Titr" pitchFamily="2" charset="-78"/>
                </a:rPr>
                <a:t>محرمانگي</a:t>
              </a:r>
              <a:endParaRPr lang="en-US" sz="3200" b="1" dirty="0" smtClean="0">
                <a:solidFill>
                  <a:schemeClr val="tx1"/>
                </a:solidFill>
                <a:latin typeface="Nazli" pitchFamily="2" charset="-78"/>
                <a:cs typeface="B Titr" pitchFamily="2" charset="-78"/>
              </a:endParaRPr>
            </a:p>
          </p:txBody>
        </p:sp>
      </p:grpSp>
      <p:sp>
        <p:nvSpPr>
          <p:cNvPr id="10" name="Rectangle 9"/>
          <p:cNvSpPr/>
          <p:nvPr/>
        </p:nvSpPr>
        <p:spPr>
          <a:xfrm>
            <a:off x="5572132" y="1000108"/>
            <a:ext cx="3278462"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معيارهاي ارزيابي امنيت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8"/>
          <p:cNvSpPr txBox="1">
            <a:spLocks/>
          </p:cNvSpPr>
          <p:nvPr/>
        </p:nvSpPr>
        <p:spPr>
          <a:xfrm>
            <a:off x="357158" y="928670"/>
            <a:ext cx="8610600" cy="5181600"/>
          </a:xfrm>
          <a:prstGeom prst="rect">
            <a:avLst/>
          </a:prstGeom>
        </p:spPr>
        <p:txBody>
          <a:bodyPr vert="horz" lIns="91440" tIns="45720" rIns="91440" bIns="45720" rtlCol="1" anchor="ctr">
            <a:noAutofit/>
          </a:bodyPr>
          <a:lstStyle/>
          <a:p>
            <a:pPr marL="0" marR="0" lvl="0" indent="0" algn="r" defTabSz="914400" rtl="1" eaLnBrk="1" fontAlgn="auto" latinLnBrk="0" hangingPunct="1">
              <a:lnSpc>
                <a:spcPct val="150000"/>
              </a:lnSpc>
              <a:spcBef>
                <a:spcPct val="0"/>
              </a:spcBef>
              <a:spcAft>
                <a:spcPts val="0"/>
              </a:spcAft>
              <a:buClrTx/>
              <a:buSzTx/>
              <a:buFontTx/>
              <a:buNone/>
              <a:tabLst/>
              <a:defRPr/>
            </a:pPr>
            <a:r>
              <a:rPr kumimoji="0" lang="fa-IR" sz="26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a:t>
            </a:r>
            <a:r>
              <a:rPr kumimoji="0" lang="fa-IR" sz="26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رويداد امنيت اطلاعات:</a:t>
            </a:r>
            <a:r>
              <a:rPr kumimoji="0" lang="fa-IR" sz="3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a:r>
            <a:br>
              <a:rPr kumimoji="0" lang="fa-IR" sz="3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br>
            <a:r>
              <a:rPr kumimoji="0" lang="fa-IR" sz="3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a:t>
            </a: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رخداد شناسايي شده يک سيستم، خدمت يا شبکه، که دلالت دارد بر:</a:t>
            </a:r>
          </a:p>
          <a:p>
            <a:pPr marL="800100" lvl="1" indent="-342900">
              <a:lnSpc>
                <a:spcPct val="150000"/>
              </a:lnSpc>
              <a:spcBef>
                <a:spcPct val="0"/>
              </a:spcBef>
              <a:buClr>
                <a:schemeClr val="tx1">
                  <a:lumMod val="50000"/>
                  <a:lumOff val="50000"/>
                </a:schemeClr>
              </a:buClr>
              <a:buFont typeface="Arial" pitchFamily="34" charset="0"/>
              <a:buChar char="•"/>
              <a:defRPr/>
            </a:pP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نقض احتمالي خط مشي امنيت اطلاعات</a:t>
            </a:r>
          </a:p>
          <a:p>
            <a:pPr marL="800100" lvl="1" indent="-342900">
              <a:lnSpc>
                <a:spcPct val="150000"/>
              </a:lnSpc>
              <a:spcBef>
                <a:spcPct val="0"/>
              </a:spcBef>
              <a:buClr>
                <a:schemeClr val="tx1">
                  <a:lumMod val="50000"/>
                  <a:lumOff val="50000"/>
                </a:schemeClr>
              </a:buClr>
              <a:buFont typeface="Arial" pitchFamily="34" charset="0"/>
              <a:buChar char="•"/>
              <a:defRPr/>
            </a:pP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نقض حفاظتي </a:t>
            </a:r>
          </a:p>
          <a:p>
            <a:pPr marL="792163" lvl="1" indent="-342900">
              <a:lnSpc>
                <a:spcPct val="150000"/>
              </a:lnSpc>
              <a:spcBef>
                <a:spcPct val="0"/>
              </a:spcBef>
              <a:buClr>
                <a:schemeClr val="tx1">
                  <a:lumMod val="50000"/>
                  <a:lumOff val="50000"/>
                </a:schemeClr>
              </a:buClr>
              <a:buFont typeface="Arial" pitchFamily="34" charset="0"/>
              <a:buChar char="•"/>
              <a:defRPr/>
            </a:pPr>
            <a:r>
              <a:rPr lang="fa-IR" sz="2400" dirty="0" smtClean="0">
                <a:latin typeface="Nazli" pitchFamily="2" charset="-78"/>
                <a:ea typeface="+mj-ea"/>
                <a:cs typeface="B Nazanin" pitchFamily="2" charset="-78"/>
              </a:rPr>
              <a:t>وضعيتي که ممکن است با امنيت مرتبط بوده و قبلاً شناخته نشده باشد.</a:t>
            </a:r>
          </a:p>
          <a:p>
            <a:pPr marL="93663" lvl="1" indent="174625">
              <a:lnSpc>
                <a:spcPct val="150000"/>
              </a:lnSpc>
              <a:spcBef>
                <a:spcPct val="0"/>
              </a:spcBef>
              <a:defRPr/>
            </a:pP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a:r>
            <a:b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br>
            <a:r>
              <a:rPr kumimoji="0" lang="fa-IR" sz="26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حادثه امنيت اطلاعات: </a:t>
            </a:r>
            <a:r>
              <a:rPr kumimoji="0" lang="fa-IR" sz="3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
            </a:r>
            <a:br>
              <a:rPr kumimoji="0" lang="fa-IR" sz="3200" b="0"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b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يک يا مجموعه اي از </a:t>
            </a:r>
            <a:r>
              <a:rPr kumimoji="0" lang="fa-IR" sz="2400" i="0" u="none" strike="noStrike" kern="1200" cap="none" spc="0" normalizeH="0" baseline="0" noProof="0" dirty="0" smtClean="0">
                <a:ln>
                  <a:noFill/>
                </a:ln>
                <a:solidFill>
                  <a:schemeClr val="tx1">
                    <a:lumMod val="75000"/>
                    <a:lumOff val="25000"/>
                  </a:schemeClr>
                </a:solidFill>
                <a:effectLst/>
                <a:uLnTx/>
                <a:uFillTx/>
                <a:latin typeface="Nazli" pitchFamily="2" charset="-78"/>
                <a:ea typeface="+mj-ea"/>
                <a:cs typeface="B Nazanin" pitchFamily="2" charset="-78"/>
              </a:rPr>
              <a:t>رويدادهاي</a:t>
            </a: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 امنيت اطلاعات </a:t>
            </a:r>
            <a:r>
              <a:rPr lang="fa-IR" sz="2400" dirty="0" smtClean="0">
                <a:solidFill>
                  <a:schemeClr val="tx1">
                    <a:lumMod val="75000"/>
                    <a:lumOff val="25000"/>
                  </a:schemeClr>
                </a:solidFill>
                <a:latin typeface="Nazli" pitchFamily="2" charset="-78"/>
                <a:ea typeface="+mj-ea"/>
                <a:cs typeface="B Nazanin" pitchFamily="2" charset="-78"/>
              </a:rPr>
              <a:t>ناخواسته يا پيش بيني نشده </a:t>
            </a: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که به </a:t>
            </a:r>
            <a:r>
              <a:rPr lang="fa-IR" sz="2400" dirty="0" smtClean="0">
                <a:solidFill>
                  <a:schemeClr val="tx1">
                    <a:lumMod val="75000"/>
                    <a:lumOff val="25000"/>
                  </a:schemeClr>
                </a:solidFill>
                <a:latin typeface="Nazli" pitchFamily="2" charset="-78"/>
                <a:ea typeface="+mj-ea"/>
                <a:cs typeface="B Nazanin" pitchFamily="2" charset="-78"/>
              </a:rPr>
              <a:t>احتمال</a:t>
            </a:r>
            <a:r>
              <a:rPr kumimoji="0" lang="fa-IR" sz="2400" b="0" i="0" u="none" strike="noStrike" kern="1200" cap="none" spc="0" normalizeH="0" baseline="0" noProof="0" dirty="0" smtClean="0">
                <a:ln>
                  <a:noFill/>
                </a:ln>
                <a:solidFill>
                  <a:schemeClr val="tx1"/>
                </a:solidFill>
                <a:effectLst/>
                <a:uLnTx/>
                <a:uFillTx/>
                <a:latin typeface="Nazli" pitchFamily="2" charset="-78"/>
                <a:ea typeface="+mj-ea"/>
                <a:cs typeface="B Nazanin" pitchFamily="2" charset="-78"/>
              </a:rPr>
              <a:t> زياد عمليات کسب و کار را به خطر انداخته و امنيت اطلاعات را تهديد کنند.</a:t>
            </a:r>
            <a:endParaRPr kumimoji="0" lang="fa-IR" sz="2400" b="0" i="0" u="none" strike="noStrike" kern="1200" cap="none" spc="0" normalizeH="0" baseline="0" noProof="0" dirty="0">
              <a:ln>
                <a:noFill/>
              </a:ln>
              <a:solidFill>
                <a:schemeClr val="tx1"/>
              </a:solidFill>
              <a:effectLst/>
              <a:uLnTx/>
              <a:uFillTx/>
              <a:latin typeface="Nazli" pitchFamily="2" charset="-78"/>
              <a:ea typeface="+mj-ea"/>
              <a:cs typeface="B Nazanin" pitchFamily="2" charset="-78"/>
            </a:endParaRPr>
          </a:p>
        </p:txBody>
      </p:sp>
      <p:sp>
        <p:nvSpPr>
          <p:cNvPr id="6" name="Rectangle 5"/>
          <p:cNvSpPr/>
          <p:nvPr/>
        </p:nvSpPr>
        <p:spPr>
          <a:xfrm>
            <a:off x="3626159" y="241484"/>
            <a:ext cx="5311069"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en-US" sz="2800" b="1" dirty="0" smtClean="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رويداد/ حادثه امنيت اطلاعات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1785926"/>
            <a:ext cx="8305800" cy="441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50000"/>
              </a:lnSpc>
            </a:pPr>
            <a:r>
              <a:rPr lang="fa-IR" sz="2400" dirty="0" smtClean="0">
                <a:solidFill>
                  <a:schemeClr val="tx1"/>
                </a:solidFill>
                <a:latin typeface="Nazli" pitchFamily="2" charset="-78"/>
                <a:cs typeface="B Nazanin" pitchFamily="2" charset="-78"/>
              </a:rPr>
              <a:t>امنيت اطلاعات، اطلاعات را در برابر محدوده وسيعي از تهديدها حفاظت مي کند، به منظور:</a:t>
            </a:r>
          </a:p>
          <a:p>
            <a:pPr algn="r" rtl="1">
              <a:lnSpc>
                <a:spcPct val="150000"/>
              </a:lnSpc>
            </a:pPr>
            <a:endParaRPr lang="fa-IR" sz="2400" dirty="0" smtClean="0">
              <a:solidFill>
                <a:schemeClr val="tx1"/>
              </a:solidFill>
              <a:latin typeface="Nazli" pitchFamily="2" charset="-78"/>
              <a:cs typeface="B Nazanin" pitchFamily="2" charset="-78"/>
            </a:endParaRPr>
          </a:p>
          <a:p>
            <a:pPr marL="342900" indent="-342900" algn="r" rtl="1">
              <a:lnSpc>
                <a:spcPct val="150000"/>
              </a:lnSpc>
              <a:buClr>
                <a:schemeClr val="tx1">
                  <a:lumMod val="50000"/>
                  <a:lumOff val="50000"/>
                </a:schemeClr>
              </a:buClr>
              <a:buFont typeface="Wingdings" pitchFamily="2" charset="2"/>
              <a:buChar char="v"/>
            </a:pPr>
            <a:r>
              <a:rPr lang="fa-IR" sz="2400" dirty="0" smtClean="0">
                <a:solidFill>
                  <a:schemeClr val="tx1"/>
                </a:solidFill>
                <a:latin typeface="Nazli" pitchFamily="2" charset="-78"/>
                <a:cs typeface="B Nazanin" pitchFamily="2" charset="-78"/>
              </a:rPr>
              <a:t>تداوم کسب و کار</a:t>
            </a:r>
          </a:p>
          <a:p>
            <a:pPr marL="342900" indent="-342900" algn="r" rtl="1">
              <a:lnSpc>
                <a:spcPct val="150000"/>
              </a:lnSpc>
              <a:buClr>
                <a:schemeClr val="tx1">
                  <a:lumMod val="50000"/>
                  <a:lumOff val="50000"/>
                </a:schemeClr>
              </a:buClr>
              <a:buFont typeface="Wingdings" pitchFamily="2" charset="2"/>
              <a:buChar char="v"/>
            </a:pPr>
            <a:r>
              <a:rPr lang="fa-IR" sz="2400" dirty="0" smtClean="0">
                <a:solidFill>
                  <a:schemeClr val="tx1"/>
                </a:solidFill>
                <a:latin typeface="Nazli" pitchFamily="2" charset="-78"/>
                <a:cs typeface="B Nazanin" pitchFamily="2" charset="-78"/>
              </a:rPr>
              <a:t>کاهش خسارات وارده به کسب و کار</a:t>
            </a:r>
          </a:p>
          <a:p>
            <a:pPr marL="342900" indent="-342900" algn="r" rtl="1">
              <a:lnSpc>
                <a:spcPct val="150000"/>
              </a:lnSpc>
              <a:buClr>
                <a:schemeClr val="tx1">
                  <a:lumMod val="50000"/>
                  <a:lumOff val="50000"/>
                </a:schemeClr>
              </a:buClr>
              <a:buFont typeface="Wingdings" pitchFamily="2" charset="2"/>
              <a:buChar char="v"/>
            </a:pPr>
            <a:r>
              <a:rPr lang="fa-IR" sz="2400" dirty="0">
                <a:solidFill>
                  <a:schemeClr val="tx1"/>
                </a:solidFill>
                <a:latin typeface="Nazli" pitchFamily="2" charset="-78"/>
                <a:cs typeface="B Nazanin" pitchFamily="2" charset="-78"/>
              </a:rPr>
              <a:t>ا</a:t>
            </a:r>
            <a:r>
              <a:rPr lang="fa-IR" sz="2400" dirty="0" smtClean="0">
                <a:solidFill>
                  <a:schemeClr val="tx1"/>
                </a:solidFill>
                <a:latin typeface="Nazli" pitchFamily="2" charset="-78"/>
                <a:cs typeface="B Nazanin" pitchFamily="2" charset="-78"/>
              </a:rPr>
              <a:t>فزايش مزيت هاي رقابتي و ارزش افزوده </a:t>
            </a:r>
          </a:p>
          <a:p>
            <a:pPr algn="r" rtl="1">
              <a:lnSpc>
                <a:spcPct val="150000"/>
              </a:lnSpc>
            </a:pPr>
            <a:endParaRPr lang="fa-IR" sz="2400" b="1" dirty="0" smtClean="0">
              <a:solidFill>
                <a:schemeClr val="tx1"/>
              </a:solidFill>
              <a:latin typeface="Nazli" pitchFamily="2" charset="-78"/>
              <a:cs typeface="B Nazanin" pitchFamily="2" charset="-78"/>
            </a:endParaRPr>
          </a:p>
          <a:p>
            <a:pPr algn="ctr" rtl="1">
              <a:lnSpc>
                <a:spcPct val="150000"/>
              </a:lnSpc>
            </a:pPr>
            <a:endParaRPr lang="en-US" sz="2800" b="1" dirty="0">
              <a:solidFill>
                <a:schemeClr val="tx1"/>
              </a:solidFill>
              <a:latin typeface="Nazli" pitchFamily="2" charset="-78"/>
              <a:cs typeface="B Titr" pitchFamily="2" charset="-78"/>
            </a:endParaRPr>
          </a:p>
        </p:txBody>
      </p:sp>
      <p:sp>
        <p:nvSpPr>
          <p:cNvPr id="5" name="Rectangle 4"/>
          <p:cNvSpPr/>
          <p:nvPr/>
        </p:nvSpPr>
        <p:spPr>
          <a:xfrm>
            <a:off x="6039091" y="785794"/>
            <a:ext cx="2803973" cy="523220"/>
          </a:xfrm>
          <a:prstGeom prst="rect">
            <a:avLst/>
          </a:prstGeom>
        </p:spPr>
        <p:txBody>
          <a:bodyPr wrap="none">
            <a:spAutoFit/>
          </a:bodyPr>
          <a:lstStyle/>
          <a:p>
            <a:r>
              <a:rPr lang="en-US" sz="2800" b="1" dirty="0" smtClean="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 </a:t>
            </a:r>
            <a:r>
              <a:rPr lang="fa-IR" sz="2800" b="1" dirty="0" smtClean="0">
                <a:solidFill>
                  <a:schemeClr val="tx1">
                    <a:lumMod val="50000"/>
                    <a:lumOff val="50000"/>
                  </a:schemeClr>
                </a:solidFill>
                <a:latin typeface="Nazli" pitchFamily="2" charset="-78"/>
                <a:cs typeface="B Titr" pitchFamily="2" charset="-78"/>
              </a:rPr>
              <a:t>مزاياي </a:t>
            </a:r>
            <a:r>
              <a:rPr lang="en-US" sz="2800" b="1" dirty="0" smtClean="0">
                <a:solidFill>
                  <a:schemeClr val="tx1">
                    <a:lumMod val="50000"/>
                    <a:lumOff val="50000"/>
                  </a:schemeClr>
                </a:solidFill>
                <a:cs typeface="B Titr" pitchFamily="2" charset="-78"/>
              </a:rPr>
              <a:t>ISMS</a:t>
            </a:r>
            <a:r>
              <a:rPr lang="fa-IR" sz="2800" b="1" dirty="0" smtClean="0">
                <a:solidFill>
                  <a:schemeClr val="tx1">
                    <a:lumMod val="50000"/>
                    <a:lumOff val="50000"/>
                  </a:schemeClr>
                </a:solidFill>
                <a:cs typeface="B Titr" pitchFamily="2" charset="-78"/>
              </a:rPr>
              <a:t> </a:t>
            </a:r>
            <a:endParaRPr lang="fa-IR" dirty="0">
              <a:solidFill>
                <a:schemeClr val="tx1">
                  <a:lumMod val="50000"/>
                  <a:lumOff val="50000"/>
                </a:schemeClr>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69654" y="1524000"/>
            <a:ext cx="8245750" cy="2905132"/>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kumimoji="0" lang="en-US" sz="3600" b="1" i="0" u="none" strike="noStrike" kern="1200" cap="none" spc="0" normalizeH="0" baseline="0" noProof="0" dirty="0" smtClean="0">
              <a:ln>
                <a:noFill/>
              </a:ln>
              <a:solidFill>
                <a:schemeClr val="tx1">
                  <a:lumMod val="95000"/>
                  <a:lumOff val="5000"/>
                </a:schemeClr>
              </a:solidFill>
              <a:effectLst/>
              <a:uLnTx/>
              <a:uFillTx/>
              <a:cs typeface="B Titr" pitchFamily="2" charset="-78"/>
            </a:endParaRPr>
          </a:p>
        </p:txBody>
      </p:sp>
      <p:sp>
        <p:nvSpPr>
          <p:cNvPr id="5" name="Rectangle 4"/>
          <p:cNvSpPr/>
          <p:nvPr/>
        </p:nvSpPr>
        <p:spPr>
          <a:xfrm>
            <a:off x="519638" y="1447800"/>
            <a:ext cx="8167162" cy="3539430"/>
          </a:xfrm>
          <a:prstGeom prst="rect">
            <a:avLst/>
          </a:prstGeom>
        </p:spPr>
        <p:txBody>
          <a:bodyPr wrap="square">
            <a:spAutoFit/>
          </a:bodyPr>
          <a:lstStyle/>
          <a:p>
            <a:pPr algn="ctr" rtl="1">
              <a:lnSpc>
                <a:spcPct val="200000"/>
              </a:lnSpc>
            </a:pPr>
            <a:r>
              <a:rPr lang="fa-IR" sz="2800" dirty="0" smtClean="0">
                <a:latin typeface="Nazli" pitchFamily="2" charset="-78"/>
                <a:cs typeface="B Titr" pitchFamily="2" charset="-78"/>
              </a:rPr>
              <a:t> </a:t>
            </a:r>
            <a:r>
              <a:rPr lang="fa-IR" sz="2400" dirty="0" smtClean="0">
                <a:latin typeface="Nazli" pitchFamily="2" charset="-78"/>
                <a:cs typeface="B Nazanin" pitchFamily="2" charset="-78"/>
              </a:rPr>
              <a:t>بکارگيري سيستمي از فرآيندهاي درون سازمان، همراه با </a:t>
            </a:r>
          </a:p>
          <a:p>
            <a:pPr algn="ctr" rtl="1">
              <a:lnSpc>
                <a:spcPct val="200000"/>
              </a:lnSpc>
            </a:pPr>
            <a:r>
              <a:rPr lang="fa-IR" sz="2400" dirty="0" smtClean="0">
                <a:latin typeface="Nazli" pitchFamily="2" charset="-78"/>
                <a:cs typeface="B Nazanin" pitchFamily="2" charset="-78"/>
              </a:rPr>
              <a:t>شناسايي و تعيين ارتباط متقابل اين فرآيندها و همچنين </a:t>
            </a:r>
          </a:p>
          <a:p>
            <a:pPr algn="ctr" rtl="1">
              <a:lnSpc>
                <a:spcPct val="200000"/>
              </a:lnSpc>
            </a:pPr>
            <a:r>
              <a:rPr lang="fa-IR" sz="2400" dirty="0" smtClean="0">
                <a:latin typeface="Nazli" pitchFamily="2" charset="-78"/>
                <a:cs typeface="B Nazanin" pitchFamily="2" charset="-78"/>
              </a:rPr>
              <a:t>مديريت آنها.</a:t>
            </a:r>
            <a:endParaRPr lang="en-US" sz="2400" dirty="0" smtClean="0">
              <a:latin typeface="Nazli" pitchFamily="2" charset="-78"/>
              <a:cs typeface="B Nazanin" pitchFamily="2" charset="-78"/>
            </a:endParaRPr>
          </a:p>
          <a:p>
            <a:pPr algn="r" rtl="1"/>
            <a:endParaRPr lang="fa-IR" dirty="0" smtClean="0">
              <a:cs typeface="B Titr" pitchFamily="2" charset="-78"/>
            </a:endParaRPr>
          </a:p>
          <a:p>
            <a:r>
              <a:rPr lang="fa-IR" dirty="0" smtClean="0">
                <a:cs typeface="B Titr" pitchFamily="2" charset="-78"/>
              </a:rPr>
              <a:t> </a:t>
            </a:r>
          </a:p>
          <a:p>
            <a:pPr algn="r" rtl="1"/>
            <a:endParaRPr lang="fa-IR" dirty="0" smtClean="0">
              <a:cs typeface="B Titr" pitchFamily="2" charset="-78"/>
            </a:endParaRPr>
          </a:p>
          <a:p>
            <a:pPr algn="r" rtl="1"/>
            <a:endParaRPr lang="fa-IR" dirty="0" smtClean="0">
              <a:cs typeface="B Titr" pitchFamily="2" charset="-78"/>
            </a:endParaRPr>
          </a:p>
        </p:txBody>
      </p:sp>
      <p:sp>
        <p:nvSpPr>
          <p:cNvPr id="8" name="Rectangle 7"/>
          <p:cNvSpPr/>
          <p:nvPr/>
        </p:nvSpPr>
        <p:spPr>
          <a:xfrm>
            <a:off x="5143504" y="928670"/>
            <a:ext cx="3621780" cy="523220"/>
          </a:xfrm>
          <a:prstGeom prst="rect">
            <a:avLst/>
          </a:prstGeom>
        </p:spPr>
        <p:txBody>
          <a:bodyPr wrap="square">
            <a:spAutoFit/>
          </a:bodyPr>
          <a:lstStyle/>
          <a:p>
            <a:r>
              <a:rPr lang="fa-IR" sz="2800" b="1" dirty="0" smtClean="0">
                <a:solidFill>
                  <a:prstClr val="black"/>
                </a:solidFill>
                <a:latin typeface="Nazli" pitchFamily="2" charset="-78"/>
                <a:cs typeface="B Titr" pitchFamily="2" charset="-78"/>
              </a:rPr>
              <a:t> </a:t>
            </a:r>
            <a:r>
              <a:rPr lang="fa-IR" sz="2800" b="1" dirty="0" smtClean="0">
                <a:solidFill>
                  <a:schemeClr val="tx1">
                    <a:lumMod val="50000"/>
                    <a:lumOff val="50000"/>
                  </a:schemeClr>
                </a:solidFill>
                <a:latin typeface="Nazli" pitchFamily="2" charset="-78"/>
                <a:cs typeface="B Titr" pitchFamily="2" charset="-78"/>
              </a:rPr>
              <a:t>ديدگاه فرآيندگرا</a:t>
            </a:r>
            <a:endParaRPr lang="fa-IR" dirty="0">
              <a:solidFill>
                <a:schemeClr val="tx1">
                  <a:lumMod val="50000"/>
                  <a:lumOff val="50000"/>
                </a:schemeClr>
              </a:solidFill>
              <a:cs typeface="B Titr" pitchFamily="2" charset="-78"/>
            </a:endParaRPr>
          </a:p>
        </p:txBody>
      </p:sp>
      <p:sp>
        <p:nvSpPr>
          <p:cNvPr id="394241" name="Oval 1"/>
          <p:cNvSpPr>
            <a:spLocks noChangeArrowheads="1"/>
          </p:cNvSpPr>
          <p:nvPr/>
        </p:nvSpPr>
        <p:spPr bwMode="auto">
          <a:xfrm>
            <a:off x="1664230" y="4000504"/>
            <a:ext cx="1693324" cy="1604964"/>
          </a:xfrm>
          <a:prstGeom prst="ellipse">
            <a:avLst/>
          </a:prstGeom>
          <a:solidFill>
            <a:schemeClr val="tx2">
              <a:lumMod val="20000"/>
              <a:lumOff val="80000"/>
            </a:schemeClr>
          </a:solidFill>
          <a:ln w="9525">
            <a:solidFill>
              <a:schemeClr val="tx2"/>
            </a:solidFill>
            <a:round/>
            <a:headEnd/>
            <a:tailEn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394244" name="Text Box 4"/>
          <p:cNvSpPr txBox="1">
            <a:spLocks noChangeArrowheads="1"/>
          </p:cNvSpPr>
          <p:nvPr/>
        </p:nvSpPr>
        <p:spPr bwMode="auto">
          <a:xfrm>
            <a:off x="2120726" y="4643446"/>
            <a:ext cx="754220" cy="365125"/>
          </a:xfrm>
          <a:prstGeom prst="rect">
            <a:avLst/>
          </a:prstGeom>
          <a:solidFill>
            <a:schemeClr val="tx2">
              <a:lumMod val="60000"/>
              <a:lumOff val="40000"/>
            </a:schemeClr>
          </a:solidFill>
          <a:ln w="9525">
            <a:solidFill>
              <a:schemeClr val="tx2"/>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Nazli" pitchFamily="2" charset="-78"/>
                <a:ea typeface="Arial" pitchFamily="34" charset="0"/>
                <a:cs typeface="B Titr" pitchFamily="2" charset="-78"/>
              </a:rPr>
              <a:t>سازمان</a:t>
            </a:r>
            <a:endParaRPr kumimoji="0" lang="fa-IR" sz="1800" b="1" i="0" u="none" strike="noStrike" cap="none" normalizeH="0" baseline="0" dirty="0" smtClean="0">
              <a:ln>
                <a:noFill/>
              </a:ln>
              <a:solidFill>
                <a:schemeClr val="tx1"/>
              </a:solidFill>
              <a:effectLst/>
              <a:latin typeface="Nazli" pitchFamily="2" charset="-78"/>
              <a:cs typeface="B Titr" pitchFamily="2" charset="-78"/>
            </a:endParaRPr>
          </a:p>
        </p:txBody>
      </p:sp>
      <p:sp>
        <p:nvSpPr>
          <p:cNvPr id="394245" name="Line 5"/>
          <p:cNvSpPr>
            <a:spLocks noChangeShapeType="1"/>
          </p:cNvSpPr>
          <p:nvPr/>
        </p:nvSpPr>
        <p:spPr bwMode="auto">
          <a:xfrm flipV="1">
            <a:off x="1917628" y="4500569"/>
            <a:ext cx="376292" cy="182563"/>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13" name="Line 5"/>
          <p:cNvSpPr>
            <a:spLocks noChangeShapeType="1"/>
          </p:cNvSpPr>
          <p:nvPr/>
        </p:nvSpPr>
        <p:spPr bwMode="auto">
          <a:xfrm flipV="1">
            <a:off x="2426675" y="4286255"/>
            <a:ext cx="73623" cy="477839"/>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14" name="Line 5"/>
          <p:cNvSpPr>
            <a:spLocks noChangeShapeType="1"/>
          </p:cNvSpPr>
          <p:nvPr/>
        </p:nvSpPr>
        <p:spPr bwMode="auto">
          <a:xfrm flipH="1" flipV="1">
            <a:off x="2275060" y="5000634"/>
            <a:ext cx="368114" cy="406401"/>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394246" name="Line 6"/>
          <p:cNvSpPr>
            <a:spLocks noChangeShapeType="1"/>
          </p:cNvSpPr>
          <p:nvPr/>
        </p:nvSpPr>
        <p:spPr bwMode="auto">
          <a:xfrm flipH="1">
            <a:off x="2560569" y="4572008"/>
            <a:ext cx="376292"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394247" name="Line 7"/>
          <p:cNvSpPr>
            <a:spLocks noChangeShapeType="1"/>
          </p:cNvSpPr>
          <p:nvPr/>
        </p:nvSpPr>
        <p:spPr bwMode="auto">
          <a:xfrm flipH="1" flipV="1">
            <a:off x="2558287" y="4214818"/>
            <a:ext cx="453208" cy="365104"/>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394248" name="Line 8"/>
          <p:cNvSpPr>
            <a:spLocks noChangeShapeType="1"/>
          </p:cNvSpPr>
          <p:nvPr/>
        </p:nvSpPr>
        <p:spPr bwMode="auto">
          <a:xfrm flipH="1" flipV="1">
            <a:off x="2000231" y="4786321"/>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394249" name="Line 9"/>
          <p:cNvSpPr>
            <a:spLocks noChangeShapeType="1"/>
          </p:cNvSpPr>
          <p:nvPr/>
        </p:nvSpPr>
        <p:spPr bwMode="auto">
          <a:xfrm flipH="1" flipV="1">
            <a:off x="3000363" y="4786321"/>
            <a:ext cx="45719" cy="36512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19" name="Oval 1"/>
          <p:cNvSpPr>
            <a:spLocks noChangeArrowheads="1"/>
          </p:cNvSpPr>
          <p:nvPr/>
        </p:nvSpPr>
        <p:spPr bwMode="auto">
          <a:xfrm>
            <a:off x="5948326" y="4000504"/>
            <a:ext cx="1766946" cy="1604964"/>
          </a:xfrm>
          <a:prstGeom prst="ellipse">
            <a:avLst/>
          </a:prstGeom>
          <a:solidFill>
            <a:schemeClr val="tx2">
              <a:lumMod val="20000"/>
              <a:lumOff val="80000"/>
            </a:schemeClr>
          </a:solidFill>
          <a:ln w="9525">
            <a:solidFill>
              <a:schemeClr val="tx2"/>
            </a:solidFill>
            <a:round/>
            <a:headEnd/>
            <a:tailEn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0" name="Text Box 4"/>
          <p:cNvSpPr txBox="1">
            <a:spLocks noChangeArrowheads="1"/>
          </p:cNvSpPr>
          <p:nvPr/>
        </p:nvSpPr>
        <p:spPr bwMode="auto">
          <a:xfrm>
            <a:off x="6478444" y="4643446"/>
            <a:ext cx="754220" cy="365125"/>
          </a:xfrm>
          <a:prstGeom prst="rect">
            <a:avLst/>
          </a:prstGeom>
          <a:solidFill>
            <a:schemeClr val="tx2">
              <a:lumMod val="60000"/>
              <a:lumOff val="40000"/>
            </a:schemeClr>
          </a:solidFill>
          <a:ln w="9525">
            <a:solidFill>
              <a:schemeClr val="tx2"/>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400" b="1" i="0" u="none" strike="noStrike" cap="none" normalizeH="0" baseline="0" dirty="0" smtClean="0">
                <a:ln>
                  <a:noFill/>
                </a:ln>
                <a:solidFill>
                  <a:schemeClr val="tx1"/>
                </a:solidFill>
                <a:effectLst/>
                <a:latin typeface="Nazli" pitchFamily="2" charset="-78"/>
                <a:ea typeface="Arial" pitchFamily="34" charset="0"/>
                <a:cs typeface="B Titr" pitchFamily="2" charset="-78"/>
              </a:rPr>
              <a:t>سازمان</a:t>
            </a:r>
            <a:endParaRPr kumimoji="0" lang="fa-IR" sz="1800" b="1" i="0" u="none" strike="noStrike" cap="none" normalizeH="0" baseline="0" dirty="0" smtClean="0">
              <a:ln>
                <a:noFill/>
              </a:ln>
              <a:solidFill>
                <a:schemeClr val="tx1"/>
              </a:solidFill>
              <a:effectLst/>
              <a:latin typeface="Nazli" pitchFamily="2" charset="-78"/>
              <a:cs typeface="B Titr" pitchFamily="2" charset="-78"/>
            </a:endParaRPr>
          </a:p>
        </p:txBody>
      </p:sp>
      <p:sp>
        <p:nvSpPr>
          <p:cNvPr id="21" name="Line 8"/>
          <p:cNvSpPr>
            <a:spLocks noChangeShapeType="1"/>
          </p:cNvSpPr>
          <p:nvPr/>
        </p:nvSpPr>
        <p:spPr bwMode="auto">
          <a:xfrm flipH="1" flipV="1">
            <a:off x="6357949" y="4572007"/>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2" name="Line 8"/>
          <p:cNvSpPr>
            <a:spLocks noChangeShapeType="1"/>
          </p:cNvSpPr>
          <p:nvPr/>
        </p:nvSpPr>
        <p:spPr bwMode="auto">
          <a:xfrm flipH="1" flipV="1">
            <a:off x="6643701" y="4857759"/>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3" name="Line 8"/>
          <p:cNvSpPr>
            <a:spLocks noChangeShapeType="1"/>
          </p:cNvSpPr>
          <p:nvPr/>
        </p:nvSpPr>
        <p:spPr bwMode="auto">
          <a:xfrm flipH="1" flipV="1">
            <a:off x="7072329" y="4857759"/>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4" name="Line 8"/>
          <p:cNvSpPr>
            <a:spLocks noChangeShapeType="1"/>
          </p:cNvSpPr>
          <p:nvPr/>
        </p:nvSpPr>
        <p:spPr bwMode="auto">
          <a:xfrm flipH="1" flipV="1">
            <a:off x="7286643" y="4286255"/>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5" name="Line 8"/>
          <p:cNvSpPr>
            <a:spLocks noChangeShapeType="1"/>
          </p:cNvSpPr>
          <p:nvPr/>
        </p:nvSpPr>
        <p:spPr bwMode="auto">
          <a:xfrm flipH="1" flipV="1">
            <a:off x="7143767" y="4143379"/>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6" name="Line 8"/>
          <p:cNvSpPr>
            <a:spLocks noChangeShapeType="1"/>
          </p:cNvSpPr>
          <p:nvPr/>
        </p:nvSpPr>
        <p:spPr bwMode="auto">
          <a:xfrm flipH="1" flipV="1">
            <a:off x="6929453" y="4143379"/>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7" name="Line 8"/>
          <p:cNvSpPr>
            <a:spLocks noChangeShapeType="1"/>
          </p:cNvSpPr>
          <p:nvPr/>
        </p:nvSpPr>
        <p:spPr bwMode="auto">
          <a:xfrm flipH="1" flipV="1">
            <a:off x="6715139" y="4143379"/>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8" name="Line 8"/>
          <p:cNvSpPr>
            <a:spLocks noChangeShapeType="1"/>
          </p:cNvSpPr>
          <p:nvPr/>
        </p:nvSpPr>
        <p:spPr bwMode="auto">
          <a:xfrm flipH="1" flipV="1">
            <a:off x="6572263" y="4143379"/>
            <a:ext cx="45719" cy="54927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29" name="Line 8"/>
          <p:cNvSpPr>
            <a:spLocks noChangeShapeType="1"/>
          </p:cNvSpPr>
          <p:nvPr/>
        </p:nvSpPr>
        <p:spPr bwMode="auto">
          <a:xfrm flipV="1">
            <a:off x="2476266" y="4929197"/>
            <a:ext cx="809850" cy="285753"/>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714348" y="1524000"/>
            <a:ext cx="8001056" cy="2905132"/>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kumimoji="0" lang="en-US" sz="36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762000" y="1447800"/>
            <a:ext cx="7924800" cy="1661993"/>
          </a:xfrm>
          <a:prstGeom prst="rect">
            <a:avLst/>
          </a:prstGeom>
        </p:spPr>
        <p:txBody>
          <a:bodyPr wrap="square">
            <a:spAutoFit/>
          </a:bodyPr>
          <a:lstStyle/>
          <a:p>
            <a:pPr algn="ctr" rtl="1">
              <a:lnSpc>
                <a:spcPct val="200000"/>
              </a:lnSpc>
            </a:pPr>
            <a:r>
              <a:rPr lang="fa-IR" sz="2400" dirty="0" smtClean="0">
                <a:latin typeface="Nazli" pitchFamily="2" charset="-78"/>
                <a:cs typeface="B Titr" pitchFamily="2" charset="-78"/>
              </a:rPr>
              <a:t> </a:t>
            </a:r>
            <a:endParaRPr lang="fa-IR" dirty="0" smtClean="0">
              <a:latin typeface="Nazli" pitchFamily="2" charset="-78"/>
              <a:cs typeface="B Titr" pitchFamily="2" charset="-78"/>
            </a:endParaRPr>
          </a:p>
          <a:p>
            <a:pPr algn="r" rtl="1"/>
            <a:r>
              <a:rPr lang="fa-IR" dirty="0" smtClean="0">
                <a:latin typeface="Nazli" pitchFamily="2" charset="-78"/>
                <a:cs typeface="B Titr" pitchFamily="2" charset="-78"/>
              </a:rPr>
              <a:t> </a:t>
            </a:r>
          </a:p>
          <a:p>
            <a:pPr algn="r" rtl="1"/>
            <a:endParaRPr lang="fa-IR" dirty="0" smtClean="0">
              <a:latin typeface="Nazli" pitchFamily="2" charset="-78"/>
              <a:cs typeface="B Titr" pitchFamily="2" charset="-78"/>
            </a:endParaRPr>
          </a:p>
          <a:p>
            <a:pPr algn="r" rtl="1"/>
            <a:endParaRPr lang="fa-IR" dirty="0" smtClean="0">
              <a:latin typeface="Nazli" pitchFamily="2" charset="-78"/>
              <a:cs typeface="B Titr" pitchFamily="2" charset="-78"/>
            </a:endParaRPr>
          </a:p>
        </p:txBody>
      </p:sp>
      <p:sp>
        <p:nvSpPr>
          <p:cNvPr id="6" name="Subtitle 1"/>
          <p:cNvSpPr txBox="1">
            <a:spLocks/>
          </p:cNvSpPr>
          <p:nvPr/>
        </p:nvSpPr>
        <p:spPr>
          <a:xfrm>
            <a:off x="609600" y="1143000"/>
            <a:ext cx="8048652" cy="485778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fa-IR" sz="2800" b="1" i="0" u="none" strike="noStrike" kern="1200" cap="none" spc="0" normalizeH="0" baseline="0" noProof="0" dirty="0" smtClean="0">
              <a:ln>
                <a:noFill/>
              </a:ln>
              <a:solidFill>
                <a:schemeClr val="tx1"/>
              </a:solidFill>
              <a:effectLst/>
              <a:uLnTx/>
              <a:uFillTx/>
              <a:latin typeface="Nazli" pitchFamily="2" charset="-78"/>
              <a:cs typeface="B Titr" pitchFamily="2" charset="-78"/>
            </a:endParaRPr>
          </a:p>
          <a:p>
            <a:pPr marL="342900" lvl="0" indent="-342900" algn="r" rtl="1">
              <a:lnSpc>
                <a:spcPct val="150000"/>
              </a:lnSpc>
              <a:spcBef>
                <a:spcPct val="20000"/>
              </a:spcBef>
              <a:buClr>
                <a:schemeClr val="tx1">
                  <a:lumMod val="50000"/>
                  <a:lumOff val="50000"/>
                </a:schemeClr>
              </a:buClr>
              <a:buFont typeface="Arial" pitchFamily="34" charset="0"/>
              <a:buChar cha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مجموعه فعاليت هاي مرتبط و تأثيرگذار، که ورودي ها را به </a:t>
            </a:r>
            <a:r>
              <a:rPr lang="fa-IR" sz="2400" dirty="0" smtClean="0">
                <a:latin typeface="Nazli" pitchFamily="2" charset="-78"/>
                <a:cs typeface="B Nazanin" pitchFamily="2" charset="-78"/>
              </a:rPr>
              <a:t>خروجي ها تبديل</a:t>
            </a:r>
            <a:endPar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مي نمايند.</a:t>
            </a:r>
            <a:endParaRPr kumimoji="0" lang="en-US" sz="2400" b="0" i="0" u="none" strike="noStrike" kern="1200" cap="none" spc="0" normalizeH="0" baseline="0" noProof="0" dirty="0">
              <a:ln>
                <a:noFill/>
              </a:ln>
              <a:solidFill>
                <a:schemeClr val="tx1"/>
              </a:solidFill>
              <a:effectLst/>
              <a:uLnTx/>
              <a:uFillTx/>
              <a:latin typeface="Nazli" pitchFamily="2" charset="-78"/>
              <a:cs typeface="B Nazanin" pitchFamily="2" charset="-78"/>
            </a:endParaRPr>
          </a:p>
        </p:txBody>
      </p:sp>
      <p:sp>
        <p:nvSpPr>
          <p:cNvPr id="7" name="Right Brace 6"/>
          <p:cNvSpPr/>
          <p:nvPr/>
        </p:nvSpPr>
        <p:spPr>
          <a:xfrm>
            <a:off x="1857356" y="3429000"/>
            <a:ext cx="500066" cy="1785950"/>
          </a:xfrm>
          <a:prstGeom prst="rightBrace">
            <a:avLst>
              <a:gd name="adj1" fmla="val 8333"/>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Nazli" pitchFamily="2" charset="-78"/>
              <a:cs typeface="B Titr" pitchFamily="2" charset="-78"/>
            </a:endParaRPr>
          </a:p>
        </p:txBody>
      </p:sp>
      <p:sp>
        <p:nvSpPr>
          <p:cNvPr id="8" name="TextBox 7"/>
          <p:cNvSpPr txBox="1"/>
          <p:nvPr/>
        </p:nvSpPr>
        <p:spPr>
          <a:xfrm>
            <a:off x="571472" y="3429000"/>
            <a:ext cx="1500198" cy="2031325"/>
          </a:xfrm>
          <a:prstGeom prst="rect">
            <a:avLst/>
          </a:prstGeom>
          <a:noFill/>
        </p:spPr>
        <p:txBody>
          <a:bodyPr wrap="square" rtlCol="0">
            <a:spAutoFit/>
          </a:bodyPr>
          <a:lstStyle/>
          <a:p>
            <a:pPr algn="r">
              <a:lnSpc>
                <a:spcPct val="150000"/>
              </a:lnSpc>
            </a:pPr>
            <a:r>
              <a:rPr lang="fa-IR" dirty="0" smtClean="0">
                <a:latin typeface="Nazli" pitchFamily="2" charset="-78"/>
                <a:cs typeface="B Titr" pitchFamily="2" charset="-78"/>
              </a:rPr>
              <a:t>مواد اوليه</a:t>
            </a:r>
          </a:p>
          <a:p>
            <a:pPr algn="r">
              <a:lnSpc>
                <a:spcPct val="150000"/>
              </a:lnSpc>
            </a:pPr>
            <a:r>
              <a:rPr lang="fa-IR" dirty="0" smtClean="0">
                <a:latin typeface="Nazli" pitchFamily="2" charset="-78"/>
                <a:cs typeface="B Titr" pitchFamily="2" charset="-78"/>
              </a:rPr>
              <a:t>ماشين آلات</a:t>
            </a:r>
          </a:p>
          <a:p>
            <a:pPr algn="r">
              <a:lnSpc>
                <a:spcPct val="150000"/>
              </a:lnSpc>
            </a:pPr>
            <a:r>
              <a:rPr lang="fa-IR" dirty="0" smtClean="0">
                <a:latin typeface="Nazli" pitchFamily="2" charset="-78"/>
                <a:cs typeface="B Titr" pitchFamily="2" charset="-78"/>
              </a:rPr>
              <a:t>نيروي انساني          سرمايه</a:t>
            </a:r>
          </a:p>
          <a:p>
            <a:pPr algn="r"/>
            <a:endParaRPr lang="en-US" dirty="0">
              <a:latin typeface="Nazli" pitchFamily="2" charset="-78"/>
              <a:cs typeface="B Titr" pitchFamily="2" charset="-78"/>
            </a:endParaRPr>
          </a:p>
        </p:txBody>
      </p:sp>
      <p:sp>
        <p:nvSpPr>
          <p:cNvPr id="9" name="TextBox 8"/>
          <p:cNvSpPr txBox="1"/>
          <p:nvPr/>
        </p:nvSpPr>
        <p:spPr>
          <a:xfrm>
            <a:off x="2285984" y="4071942"/>
            <a:ext cx="1000132" cy="461665"/>
          </a:xfrm>
          <a:prstGeom prst="rect">
            <a:avLst/>
          </a:prstGeom>
          <a:noFill/>
        </p:spPr>
        <p:txBody>
          <a:bodyPr wrap="square" rtlCol="0">
            <a:spAutoFit/>
          </a:bodyPr>
          <a:lstStyle/>
          <a:p>
            <a:pPr algn="ctr"/>
            <a:r>
              <a:rPr lang="fa-IR" sz="2400" dirty="0" smtClean="0">
                <a:latin typeface="Nazli" pitchFamily="2" charset="-78"/>
                <a:cs typeface="B Titr" pitchFamily="2" charset="-78"/>
              </a:rPr>
              <a:t>منابع</a:t>
            </a:r>
            <a:endParaRPr lang="en-US" sz="2400" dirty="0">
              <a:latin typeface="Nazli" pitchFamily="2" charset="-78"/>
              <a:cs typeface="B Titr" pitchFamily="2" charset="-78"/>
            </a:endParaRPr>
          </a:p>
        </p:txBody>
      </p:sp>
      <p:cxnSp>
        <p:nvCxnSpPr>
          <p:cNvPr id="10" name="Straight Arrow Connector 9"/>
          <p:cNvCxnSpPr/>
          <p:nvPr/>
        </p:nvCxnSpPr>
        <p:spPr>
          <a:xfrm>
            <a:off x="3071802" y="4286256"/>
            <a:ext cx="1214446"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4286248" y="3786190"/>
            <a:ext cx="1500198" cy="100013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atin typeface="Nazli" pitchFamily="2" charset="-78"/>
              <a:cs typeface="B Titr" pitchFamily="2" charset="-78"/>
            </a:endParaRPr>
          </a:p>
        </p:txBody>
      </p:sp>
      <p:sp>
        <p:nvSpPr>
          <p:cNvPr id="12" name="TextBox 11"/>
          <p:cNvSpPr txBox="1"/>
          <p:nvPr/>
        </p:nvSpPr>
        <p:spPr>
          <a:xfrm>
            <a:off x="4286248" y="4071942"/>
            <a:ext cx="1500198" cy="461665"/>
          </a:xfrm>
          <a:prstGeom prst="rect">
            <a:avLst/>
          </a:prstGeom>
          <a:noFill/>
        </p:spPr>
        <p:txBody>
          <a:bodyPr wrap="square" rtlCol="0">
            <a:spAutoFit/>
          </a:bodyPr>
          <a:lstStyle/>
          <a:p>
            <a:pPr algn="ctr"/>
            <a:r>
              <a:rPr lang="fa-IR" sz="2400" b="1" dirty="0" smtClean="0">
                <a:latin typeface="Nazli" pitchFamily="2" charset="-78"/>
                <a:cs typeface="B Titr" pitchFamily="2" charset="-78"/>
              </a:rPr>
              <a:t>فرآيند</a:t>
            </a:r>
            <a:endParaRPr lang="en-US" sz="2400" b="1" dirty="0">
              <a:latin typeface="Nazli" pitchFamily="2" charset="-78"/>
              <a:cs typeface="B Titr" pitchFamily="2" charset="-78"/>
            </a:endParaRPr>
          </a:p>
        </p:txBody>
      </p:sp>
      <p:cxnSp>
        <p:nvCxnSpPr>
          <p:cNvPr id="13" name="Straight Arrow Connector 12"/>
          <p:cNvCxnSpPr/>
          <p:nvPr/>
        </p:nvCxnSpPr>
        <p:spPr>
          <a:xfrm>
            <a:off x="5786446" y="4286256"/>
            <a:ext cx="1285884"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3214678" y="3857628"/>
            <a:ext cx="857256" cy="369332"/>
          </a:xfrm>
          <a:prstGeom prst="rect">
            <a:avLst/>
          </a:prstGeom>
          <a:noFill/>
        </p:spPr>
        <p:txBody>
          <a:bodyPr wrap="square" rtlCol="0">
            <a:spAutoFit/>
          </a:bodyPr>
          <a:lstStyle/>
          <a:p>
            <a:r>
              <a:rPr lang="fa-IR" dirty="0" smtClean="0">
                <a:latin typeface="Nazli" pitchFamily="2" charset="-78"/>
                <a:cs typeface="B Titr" pitchFamily="2" charset="-78"/>
              </a:rPr>
              <a:t>ورودي</a:t>
            </a:r>
            <a:endParaRPr lang="en-US" dirty="0">
              <a:latin typeface="Nazli" pitchFamily="2" charset="-78"/>
              <a:cs typeface="B Titr" pitchFamily="2" charset="-78"/>
            </a:endParaRPr>
          </a:p>
        </p:txBody>
      </p:sp>
      <p:sp>
        <p:nvSpPr>
          <p:cNvPr id="15" name="TextBox 14"/>
          <p:cNvSpPr txBox="1"/>
          <p:nvPr/>
        </p:nvSpPr>
        <p:spPr>
          <a:xfrm>
            <a:off x="5786446" y="3857628"/>
            <a:ext cx="1000132" cy="369332"/>
          </a:xfrm>
          <a:prstGeom prst="rect">
            <a:avLst/>
          </a:prstGeom>
          <a:noFill/>
        </p:spPr>
        <p:txBody>
          <a:bodyPr wrap="square" rtlCol="0">
            <a:spAutoFit/>
          </a:bodyPr>
          <a:lstStyle/>
          <a:p>
            <a:r>
              <a:rPr lang="fa-IR" dirty="0" smtClean="0">
                <a:latin typeface="Nazli" pitchFamily="2" charset="-78"/>
                <a:cs typeface="B Titr" pitchFamily="2" charset="-78"/>
              </a:rPr>
              <a:t>خروجي</a:t>
            </a:r>
            <a:endParaRPr lang="en-US" dirty="0">
              <a:latin typeface="Nazli" pitchFamily="2" charset="-78"/>
              <a:cs typeface="B Titr" pitchFamily="2" charset="-78"/>
            </a:endParaRPr>
          </a:p>
        </p:txBody>
      </p:sp>
      <p:sp>
        <p:nvSpPr>
          <p:cNvPr id="16" name="TextBox 15"/>
          <p:cNvSpPr txBox="1"/>
          <p:nvPr/>
        </p:nvSpPr>
        <p:spPr>
          <a:xfrm>
            <a:off x="6929454" y="4038905"/>
            <a:ext cx="1285884" cy="461665"/>
          </a:xfrm>
          <a:prstGeom prst="rect">
            <a:avLst/>
          </a:prstGeom>
          <a:noFill/>
        </p:spPr>
        <p:txBody>
          <a:bodyPr wrap="square" rtlCol="0">
            <a:spAutoFit/>
          </a:bodyPr>
          <a:lstStyle/>
          <a:p>
            <a:r>
              <a:rPr lang="fa-IR" sz="2400" dirty="0" smtClean="0">
                <a:latin typeface="Nazli" pitchFamily="2" charset="-78"/>
                <a:cs typeface="B Titr" pitchFamily="2" charset="-78"/>
              </a:rPr>
              <a:t>محصول</a:t>
            </a:r>
            <a:endParaRPr lang="en-US" sz="2400" dirty="0">
              <a:latin typeface="Nazli" pitchFamily="2" charset="-78"/>
              <a:cs typeface="B Titr" pitchFamily="2" charset="-78"/>
            </a:endParaRPr>
          </a:p>
        </p:txBody>
      </p:sp>
      <p:sp>
        <p:nvSpPr>
          <p:cNvPr id="18" name="Rectangle 17"/>
          <p:cNvSpPr/>
          <p:nvPr/>
        </p:nvSpPr>
        <p:spPr>
          <a:xfrm>
            <a:off x="6442976" y="857232"/>
            <a:ext cx="2316660"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en-US" sz="2800" b="1" dirty="0" smtClean="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فرآيند  </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533400" y="2286000"/>
            <a:ext cx="8001056" cy="2066932"/>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kumimoji="0" lang="fa-IR" sz="3200" b="1" i="0" u="none" strike="noStrike" kern="1200" cap="none" spc="0" normalizeH="0" baseline="0" noProof="0" dirty="0" smtClean="0">
              <a:ln>
                <a:noFill/>
              </a:ln>
              <a:solidFill>
                <a:schemeClr val="tx1">
                  <a:lumMod val="95000"/>
                  <a:lumOff val="5000"/>
                </a:schemeClr>
              </a:solidFill>
              <a:effectLst/>
              <a:uLnTx/>
              <a:uFillTx/>
              <a:cs typeface="B Titr" pitchFamily="2" charset="-78"/>
            </a:endParaRPr>
          </a:p>
        </p:txBody>
      </p:sp>
      <p:sp>
        <p:nvSpPr>
          <p:cNvPr id="5" name="Rectangle 4"/>
          <p:cNvSpPr/>
          <p:nvPr/>
        </p:nvSpPr>
        <p:spPr>
          <a:xfrm>
            <a:off x="528851" y="692696"/>
            <a:ext cx="7571541" cy="6232475"/>
          </a:xfrm>
          <a:prstGeom prst="rect">
            <a:avLst/>
          </a:prstGeom>
        </p:spPr>
        <p:txBody>
          <a:bodyPr wrap="square">
            <a:spAutoFit/>
          </a:bodyPr>
          <a:lstStyle/>
          <a:p>
            <a:pPr marL="285750" indent="-285750" algn="just" rtl="1">
              <a:buClr>
                <a:schemeClr val="tx1">
                  <a:lumMod val="50000"/>
                  <a:lumOff val="50000"/>
                </a:schemeClr>
              </a:buClr>
              <a:buFont typeface="Wingdings" pitchFamily="2" charset="2"/>
              <a:buChar char="q"/>
            </a:pPr>
            <a:r>
              <a:rPr lang="fa-IR" b="1" dirty="0" smtClean="0">
                <a:latin typeface="Nazli" pitchFamily="2" charset="-78"/>
                <a:cs typeface="B Titr" pitchFamily="2" charset="-78"/>
              </a:rPr>
              <a:t> </a:t>
            </a:r>
            <a:r>
              <a:rPr lang="fa-IR" sz="2000" b="1" dirty="0" smtClean="0">
                <a:solidFill>
                  <a:srgbClr val="00B0F0"/>
                </a:solidFill>
                <a:latin typeface="Nazli" pitchFamily="2" charset="-78"/>
                <a:cs typeface="B Titr" pitchFamily="2" charset="-78"/>
              </a:rPr>
              <a:t>فرآيند اصلي</a:t>
            </a:r>
          </a:p>
          <a:p>
            <a:pPr marL="363538" algn="just" rtl="1">
              <a:lnSpc>
                <a:spcPct val="150000"/>
              </a:lnSpc>
            </a:pPr>
            <a:r>
              <a:rPr lang="fa-IR" sz="2400" dirty="0" smtClean="0">
                <a:latin typeface="Nazli" pitchFamily="2" charset="-78"/>
                <a:cs typeface="B Nazanin" pitchFamily="2" charset="-78"/>
              </a:rPr>
              <a:t>فرآيندي است که فلسفه وجودي سازمان را تشکيل داده و مستقيماً باعث ارزش افزوده در سازمان شده و در ارتباط مستقيم با مشتري نهايي قرار دارد. مثال: فروش، توليد</a:t>
            </a:r>
          </a:p>
          <a:p>
            <a:pPr marL="342900" indent="-342900" algn="just" rtl="1">
              <a:spcBef>
                <a:spcPts val="600"/>
              </a:spcBef>
              <a:buClr>
                <a:schemeClr val="tx1">
                  <a:lumMod val="50000"/>
                  <a:lumOff val="50000"/>
                </a:schemeClr>
              </a:buClr>
              <a:buFont typeface="Wingdings" pitchFamily="2" charset="2"/>
              <a:buChar char="q"/>
            </a:pPr>
            <a:r>
              <a:rPr lang="fa-IR" sz="2000" b="1" dirty="0" smtClean="0">
                <a:solidFill>
                  <a:srgbClr val="00B0F0"/>
                </a:solidFill>
                <a:latin typeface="Nazli" pitchFamily="2" charset="-78"/>
                <a:cs typeface="B Titr" pitchFamily="2" charset="-78"/>
              </a:rPr>
              <a:t>فرآيند پشتيباني</a:t>
            </a:r>
          </a:p>
          <a:p>
            <a:pPr marL="261938" algn="just" rtl="1">
              <a:lnSpc>
                <a:spcPct val="150000"/>
              </a:lnSpc>
            </a:pPr>
            <a:r>
              <a:rPr lang="fa-IR" sz="2400" dirty="0" smtClean="0">
                <a:latin typeface="Nazli" pitchFamily="2" charset="-78"/>
                <a:cs typeface="B Nazanin" pitchFamily="2" charset="-78"/>
              </a:rPr>
              <a:t>فرآيندي است که بطور غير مستقيم و با تأمين منابع مورد نياز فرآيندهاي اصلي، در جهت تأمين نيازها، ارزش افزوده و انتظارات مشتري هاي نهايي عمل مي کند. مثال: تعميرات و نگهداري، کنترل سوابق </a:t>
            </a:r>
          </a:p>
          <a:p>
            <a:pPr algn="just" rtl="1">
              <a:spcBef>
                <a:spcPts val="600"/>
              </a:spcBef>
              <a:buClr>
                <a:schemeClr val="tx1">
                  <a:lumMod val="50000"/>
                  <a:lumOff val="50000"/>
                </a:schemeClr>
              </a:buClr>
              <a:buFont typeface="Wingdings" pitchFamily="2" charset="2"/>
              <a:buChar char="q"/>
            </a:pPr>
            <a:r>
              <a:rPr lang="fa-IR" sz="2000" b="1" dirty="0" smtClean="0">
                <a:solidFill>
                  <a:srgbClr val="00B0F0"/>
                </a:solidFill>
                <a:latin typeface="Nazli" pitchFamily="2" charset="-78"/>
                <a:cs typeface="B Titr" pitchFamily="2" charset="-78"/>
              </a:rPr>
              <a:t>فرآيند مديريتي</a:t>
            </a:r>
          </a:p>
          <a:p>
            <a:pPr marL="261938" algn="just" rtl="1">
              <a:lnSpc>
                <a:spcPct val="150000"/>
              </a:lnSpc>
            </a:pPr>
            <a:r>
              <a:rPr lang="fa-IR" sz="2400" dirty="0" smtClean="0">
                <a:latin typeface="Nazli" pitchFamily="2" charset="-78"/>
                <a:cs typeface="B Nazanin" pitchFamily="2" charset="-78"/>
              </a:rPr>
              <a:t>فرآيندهايي هستند که وظيفه هدايت و رهبري نيروي انساني در دستيابي به اهداف سازماني را دنبال مي کنند. مثال: مميزي داخلي، بازنگري مديريت</a:t>
            </a:r>
          </a:p>
          <a:p>
            <a:pPr marL="261938" algn="just" rtl="1">
              <a:spcBef>
                <a:spcPts val="600"/>
              </a:spcBef>
            </a:pPr>
            <a:endParaRPr lang="fa-IR" dirty="0" smtClean="0">
              <a:latin typeface="Nazli" pitchFamily="2" charset="-78"/>
              <a:cs typeface="B Titr" pitchFamily="2" charset="-78"/>
            </a:endParaRPr>
          </a:p>
          <a:p>
            <a:pPr algn="just" rtl="1"/>
            <a:endParaRPr lang="fa-IR" dirty="0">
              <a:latin typeface="Nazli" pitchFamily="2" charset="-78"/>
              <a:cs typeface="B Titr" pitchFamily="2" charset="-78"/>
            </a:endParaRPr>
          </a:p>
        </p:txBody>
      </p:sp>
      <p:sp>
        <p:nvSpPr>
          <p:cNvPr id="6" name="Rectangle 5"/>
          <p:cNvSpPr/>
          <p:nvPr/>
        </p:nvSpPr>
        <p:spPr>
          <a:xfrm>
            <a:off x="5631099" y="77516"/>
            <a:ext cx="3153427"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a:t>
            </a:r>
            <a:r>
              <a:rPr lang="en-US" sz="2800" b="1" dirty="0" smtClean="0">
                <a:solidFill>
                  <a:prstClr val="black">
                    <a:lumMod val="95000"/>
                    <a:lumOff val="5000"/>
                  </a:prstClr>
                </a:solidFill>
                <a:latin typeface="Nazli" pitchFamily="2" charset="-78"/>
                <a:cs typeface="B Titr" pitchFamily="2" charset="-78"/>
              </a:rPr>
              <a:t>                  </a:t>
            </a:r>
            <a:r>
              <a:rPr lang="fa-IR" sz="2800" b="1" dirty="0" smtClean="0">
                <a:solidFill>
                  <a:prstClr val="black">
                    <a:lumMod val="95000"/>
                    <a:lumOff val="5000"/>
                  </a:prstClr>
                </a:solidFill>
                <a:latin typeface="Nazli" pitchFamily="2" charset="-78"/>
                <a:cs typeface="B Titr" pitchFamily="2" charset="-78"/>
              </a:rPr>
              <a:t>انواع فرآيندها </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180528" y="475900"/>
            <a:ext cx="8143932" cy="523220"/>
          </a:xfrm>
          <a:prstGeom prst="rect">
            <a:avLst/>
          </a:prstGeom>
        </p:spPr>
        <p:txBody>
          <a:bodyPr wrap="square">
            <a:spAutoFit/>
          </a:bodyPr>
          <a:lstStyle/>
          <a:p>
            <a:r>
              <a:rPr lang="fa-IR" sz="2800" b="1" dirty="0" smtClean="0">
                <a:solidFill>
                  <a:prstClr val="black"/>
                </a:solidFill>
                <a:latin typeface="Nazli" pitchFamily="2" charset="-78"/>
                <a:cs typeface="B Titr" pitchFamily="2" charset="-78"/>
              </a:rPr>
              <a:t> چارچوب فرآيند مديريت امنيت اطلاعات در </a:t>
            </a:r>
            <a:r>
              <a:rPr lang="en-US" sz="2800" b="1" dirty="0" smtClean="0">
                <a:solidFill>
                  <a:prstClr val="black"/>
                </a:solidFill>
                <a:latin typeface="Times New Roman" pitchFamily="18" charset="0"/>
                <a:cs typeface="Times New Roman" pitchFamily="18" charset="0"/>
              </a:rPr>
              <a:t>ISO/IEC 27001</a:t>
            </a:r>
            <a:endParaRPr lang="fa-IR" dirty="0">
              <a:latin typeface="Times New Roman" pitchFamily="18" charset="0"/>
              <a:cs typeface="Times New Roman" pitchFamily="18" charset="0"/>
            </a:endParaRPr>
          </a:p>
        </p:txBody>
      </p:sp>
      <p:pic>
        <p:nvPicPr>
          <p:cNvPr id="521218" name="Picture 2" descr="C:\Users\POURABED\Pictures\Isms_framework.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471612"/>
            <a:ext cx="8093279" cy="5053732"/>
          </a:xfrm>
          <a:prstGeom prst="rect">
            <a:avLst/>
          </a:prstGeom>
          <a:noFill/>
          <a:effectLst>
            <a:softEdge rad="127000"/>
          </a:effectLst>
          <a:extLst>
            <a:ext uri="{909E8E84-426E-40DD-AFC4-6F175D3DCCD1}">
              <a14:hiddenFill xmlns="" xmlns:a14="http://schemas.microsoft.com/office/drawing/2010/main">
                <a:solidFill>
                  <a:srgbClr val="FFFFFF"/>
                </a:solidFill>
              </a14:hiddenFill>
            </a:ext>
          </a:extLst>
        </p:spPr>
      </p:pic>
    </p:spTree>
  </p:cSld>
  <p:clrMapOvr>
    <a:masterClrMapping/>
  </p:clrMapOvr>
  <mc:AlternateContent xmlns:mc="http://schemas.openxmlformats.org/markup-compatibility/2006">
    <mc:Choice xmlns=""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533400" y="2286000"/>
            <a:ext cx="8001056" cy="2066932"/>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r>
              <a:rPr kumimoji="0" lang="fa-IR" sz="3200" b="1" i="0" u="none" strike="noStrike" kern="1200" cap="none" spc="0" normalizeH="0" baseline="0" noProof="0" dirty="0" smtClean="0">
                <a:ln>
                  <a:noFill/>
                </a:ln>
                <a:solidFill>
                  <a:schemeClr val="tx1">
                    <a:lumMod val="95000"/>
                    <a:lumOff val="5000"/>
                  </a:schemeClr>
                </a:solidFill>
                <a:effectLst/>
                <a:uLnTx/>
                <a:uFillTx/>
                <a:cs typeface="B Titr" pitchFamily="2" charset="-78"/>
              </a:rPr>
              <a:t>الزامات سيستم مديريت امنيت اطلاعات</a:t>
            </a:r>
          </a:p>
          <a:p>
            <a:pPr marL="342900" marR="0" lvl="0" indent="-342900" algn="ctr" defTabSz="914400" rtl="1" eaLnBrk="1" fontAlgn="auto" latinLnBrk="0" hangingPunct="1">
              <a:lnSpc>
                <a:spcPct val="100000"/>
              </a:lnSpc>
              <a:spcBef>
                <a:spcPct val="20000"/>
              </a:spcBef>
              <a:spcAft>
                <a:spcPts val="0"/>
              </a:spcAft>
              <a:buClrTx/>
              <a:buSzTx/>
              <a:tabLst/>
              <a:defRPr/>
            </a:pPr>
            <a:r>
              <a:rPr kumimoji="0" lang="fa-IR" sz="3200" b="1" i="0" u="none" strike="noStrike" kern="1200" cap="none" spc="0" normalizeH="0" baseline="0" noProof="0" dirty="0" smtClean="0">
                <a:ln>
                  <a:noFill/>
                </a:ln>
                <a:solidFill>
                  <a:schemeClr val="tx1">
                    <a:lumMod val="95000"/>
                    <a:lumOff val="5000"/>
                  </a:schemeClr>
                </a:solidFill>
                <a:effectLst/>
                <a:uLnTx/>
                <a:uFillTx/>
                <a:cs typeface="B Titr" pitchFamily="2" charset="-78"/>
              </a:rPr>
              <a:t> </a:t>
            </a:r>
          </a:p>
          <a:p>
            <a:pPr marL="342900" marR="0" lvl="0" indent="-342900" algn="ctr" defTabSz="914400" rtl="1" eaLnBrk="1" fontAlgn="auto" latinLnBrk="0" hangingPunct="1">
              <a:lnSpc>
                <a:spcPct val="100000"/>
              </a:lnSpc>
              <a:spcBef>
                <a:spcPct val="20000"/>
              </a:spcBef>
              <a:spcAft>
                <a:spcPts val="0"/>
              </a:spcAft>
              <a:buClrTx/>
              <a:buSzTx/>
              <a:tabLst/>
              <a:defRPr/>
            </a:pPr>
            <a:r>
              <a:rPr kumimoji="0" lang="en-US" sz="3600" b="1" i="0" u="none" strike="noStrike" kern="1200" cap="none" spc="0" normalizeH="0" baseline="0" noProof="0" dirty="0" smtClean="0">
                <a:ln>
                  <a:noFill/>
                </a:ln>
                <a:solidFill>
                  <a:schemeClr val="tx1">
                    <a:lumMod val="95000"/>
                    <a:lumOff val="5000"/>
                  </a:schemeClr>
                </a:solidFill>
                <a:effectLst/>
                <a:uLnTx/>
                <a:uFillTx/>
                <a:cs typeface="B Titr" pitchFamily="2" charset="-78"/>
              </a:rPr>
              <a:t>ISO/IEC </a:t>
            </a:r>
            <a:r>
              <a:rPr kumimoji="0" lang="en-US" sz="3600" b="1" i="0" u="none" strike="noStrike" kern="1200" cap="none" spc="0" normalizeH="0" baseline="0" noProof="0" dirty="0" smtClean="0">
                <a:ln>
                  <a:noFill/>
                </a:ln>
                <a:solidFill>
                  <a:schemeClr val="tx1">
                    <a:lumMod val="95000"/>
                    <a:lumOff val="5000"/>
                  </a:schemeClr>
                </a:solidFill>
                <a:effectLst/>
                <a:uLnTx/>
                <a:uFillTx/>
                <a:latin typeface="Times New Roman" pitchFamily="18" charset="0"/>
                <a:cs typeface="Times New Roman" pitchFamily="18" charset="0"/>
              </a:rPr>
              <a:t>27001:2013</a:t>
            </a:r>
            <a:r>
              <a:rPr kumimoji="0" lang="en-US" sz="3600" b="1" i="0" u="none" strike="noStrike" kern="1200" cap="none" spc="0" normalizeH="0" baseline="0" noProof="0" dirty="0" smtClean="0">
                <a:ln>
                  <a:noFill/>
                </a:ln>
                <a:solidFill>
                  <a:schemeClr val="tx1">
                    <a:lumMod val="95000"/>
                    <a:lumOff val="5000"/>
                  </a:schemeClr>
                </a:solidFill>
                <a:effectLst/>
                <a:uLnTx/>
                <a:uFillTx/>
                <a:cs typeface="B Titr" pitchFamily="2" charset="-78"/>
              </a:rPr>
              <a:t> </a:t>
            </a: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57200" y="838200"/>
            <a:ext cx="8429684" cy="5486400"/>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500" b="1" i="0" u="none" strike="noStrike" kern="1200" cap="none" spc="0" normalizeH="0" baseline="0" noProof="0" dirty="0" smtClean="0">
              <a:ln>
                <a:noFill/>
              </a:ln>
              <a:solidFill>
                <a:srgbClr val="FF0000"/>
              </a:solidFill>
              <a:effectLst/>
              <a:uLnTx/>
              <a:uFillTx/>
              <a:cs typeface="B Titr" pitchFamily="2" charset="-78"/>
            </a:endParaRPr>
          </a:p>
          <a:p>
            <a:pPr marL="342900" indent="-342900" algn="r" rtl="1">
              <a:lnSpc>
                <a:spcPct val="150000"/>
              </a:lnSpc>
              <a:spcBef>
                <a:spcPct val="20000"/>
              </a:spcBef>
              <a:defRPr/>
            </a:pPr>
            <a:r>
              <a:rPr lang="fa-IR" sz="1600" b="1" dirty="0" smtClean="0">
                <a:solidFill>
                  <a:srgbClr val="FF0000"/>
                </a:solidFill>
                <a:cs typeface="B Titr" pitchFamily="2" charset="-78"/>
              </a:rPr>
              <a:t>4. </a:t>
            </a:r>
            <a:r>
              <a:rPr lang="fa-IR" sz="1600" dirty="0" smtClean="0">
                <a:solidFill>
                  <a:srgbClr val="FF0000"/>
                </a:solidFill>
                <a:cs typeface="B Titr" pitchFamily="2" charset="-78"/>
              </a:rPr>
              <a:t>زمینه ی سازمان</a:t>
            </a:r>
          </a:p>
          <a:p>
            <a:pPr marL="342900" marR="0" lvl="0" indent="-342900" algn="r" defTabSz="914400" rtl="1" eaLnBrk="1" fontAlgn="auto" latinLnBrk="0" hangingPunct="1">
              <a:lnSpc>
                <a:spcPct val="150000"/>
              </a:lnSpc>
              <a:spcBef>
                <a:spcPct val="20000"/>
              </a:spcBef>
              <a:spcAft>
                <a:spcPts val="0"/>
              </a:spcAft>
              <a:buClrTx/>
              <a:buSzTx/>
              <a:tabLst/>
              <a:defRPr/>
            </a:pPr>
            <a:endParaRPr kumimoji="0" lang="fa-IR" sz="1500" b="0" i="0" strike="noStrike" kern="1200" cap="none" spc="0" normalizeH="0" baseline="0" noProof="0" dirty="0" smtClean="0">
              <a:ln>
                <a:noFill/>
              </a:ln>
              <a:solidFill>
                <a:srgbClr val="FF0000"/>
              </a:solidFill>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endParaRPr lang="fa-IR" sz="1200" dirty="0" smtClean="0">
              <a:solidFill>
                <a:srgbClr val="FF0000"/>
              </a:solidFill>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1400" b="0" i="0" u="none" strike="noStrike" kern="1200" cap="none" spc="0" normalizeH="0" baseline="0" noProof="0" dirty="0" smtClean="0">
                <a:ln>
                  <a:noFill/>
                </a:ln>
                <a:solidFill>
                  <a:srgbClr val="FF0000"/>
                </a:solidFill>
                <a:effectLst/>
                <a:uLnTx/>
                <a:uFillTx/>
                <a:cs typeface="B Titr" pitchFamily="2" charset="-78"/>
              </a:rPr>
              <a:t>                               1.5. </a:t>
            </a:r>
            <a:r>
              <a:rPr kumimoji="0" lang="fa-IR" sz="1400" b="0" i="0" u="none" strike="noStrike" kern="1200" cap="none" spc="0" normalizeH="0" baseline="0" noProof="0" dirty="0" smtClean="0">
                <a:ln>
                  <a:noFill/>
                </a:ln>
                <a:effectLst/>
                <a:uLnTx/>
                <a:uFillTx/>
                <a:cs typeface="B Titr" pitchFamily="2" charset="-78"/>
              </a:rPr>
              <a:t>هدایت و تعهد  </a:t>
            </a:r>
            <a:endParaRPr kumimoji="0" lang="en-US" sz="1400" b="0" i="0" u="none" strike="noStrike" kern="1200" cap="none" spc="0" normalizeH="0" baseline="0" noProof="0" dirty="0" smtClean="0">
              <a:ln>
                <a:noFill/>
              </a:ln>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1600" b="1" i="0" u="none" strike="noStrike" kern="1200" cap="none" spc="0" normalizeH="0" baseline="0" noProof="0" dirty="0" smtClean="0">
                <a:ln>
                  <a:noFill/>
                </a:ln>
                <a:solidFill>
                  <a:srgbClr val="FF0000"/>
                </a:solidFill>
                <a:effectLst/>
                <a:uLnTx/>
                <a:uFillTx/>
                <a:cs typeface="B Titr" pitchFamily="2" charset="-78"/>
              </a:rPr>
              <a:t>5. </a:t>
            </a:r>
            <a:r>
              <a:rPr kumimoji="0" lang="fa-IR" sz="1600" b="0" i="0" u="none" strike="noStrike" kern="1200" cap="none" spc="0" normalizeH="0" baseline="0" noProof="0" dirty="0" smtClean="0">
                <a:ln>
                  <a:noFill/>
                </a:ln>
                <a:solidFill>
                  <a:srgbClr val="FF0000"/>
                </a:solidFill>
                <a:effectLst/>
                <a:uLnTx/>
                <a:uFillTx/>
                <a:cs typeface="B Titr" pitchFamily="2" charset="-78"/>
              </a:rPr>
              <a:t>رهبری  </a:t>
            </a:r>
            <a:r>
              <a:rPr kumimoji="0" lang="fa-IR" sz="1600" b="0" i="0" u="none" strike="noStrike" kern="1200" cap="none" spc="0" normalizeH="0" noProof="0" dirty="0" smtClean="0">
                <a:ln>
                  <a:noFill/>
                </a:ln>
                <a:solidFill>
                  <a:srgbClr val="FF0000"/>
                </a:solidFill>
                <a:effectLst/>
                <a:uLnTx/>
                <a:uFillTx/>
                <a:cs typeface="B Titr" pitchFamily="2" charset="-78"/>
              </a:rPr>
              <a:t>       </a:t>
            </a:r>
            <a:r>
              <a:rPr kumimoji="0" lang="fa-IR" sz="1400" b="0" i="0" u="none" strike="noStrike" kern="1200" cap="none" spc="0" normalizeH="0" noProof="0" dirty="0" smtClean="0">
                <a:ln>
                  <a:noFill/>
                </a:ln>
                <a:solidFill>
                  <a:srgbClr val="FF0000"/>
                </a:solidFill>
                <a:effectLst/>
                <a:uLnTx/>
                <a:uFillTx/>
                <a:cs typeface="B Titr" pitchFamily="2" charset="-78"/>
              </a:rPr>
              <a:t>2.5. </a:t>
            </a:r>
            <a:r>
              <a:rPr kumimoji="0" lang="fa-IR" sz="1400" b="0" i="0" u="none" strike="noStrike" kern="1200" cap="none" spc="0" normalizeH="0" noProof="0" dirty="0" smtClean="0">
                <a:ln>
                  <a:noFill/>
                </a:ln>
                <a:effectLst/>
                <a:uLnTx/>
                <a:uFillTx/>
                <a:cs typeface="B Titr" pitchFamily="2" charset="-78"/>
              </a:rPr>
              <a:t>خط مشی</a:t>
            </a:r>
            <a:endParaRPr kumimoji="0" lang="fa-IR" sz="1400" b="0" i="0" u="none" strike="noStrike" kern="1200" cap="none" spc="0" normalizeH="0" baseline="0" noProof="0" dirty="0" smtClean="0">
              <a:ln>
                <a:noFill/>
              </a:ln>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1200" b="0" i="0" u="none" strike="noStrike" kern="1200" cap="none" spc="0" normalizeH="0" baseline="0" noProof="0" dirty="0" smtClean="0">
                <a:ln>
                  <a:noFill/>
                </a:ln>
                <a:solidFill>
                  <a:srgbClr val="FF0000"/>
                </a:solidFill>
                <a:effectLst/>
                <a:uLnTx/>
                <a:uFillTx/>
                <a:cs typeface="B Titr" pitchFamily="2" charset="-78"/>
              </a:rPr>
              <a:t>                                  3.5. </a:t>
            </a:r>
            <a:r>
              <a:rPr kumimoji="0" lang="fa-IR" sz="1400" b="0" i="0" u="none" strike="noStrike" kern="1200" cap="none" spc="0" normalizeH="0" baseline="0" noProof="0" dirty="0" smtClean="0">
                <a:ln>
                  <a:noFill/>
                </a:ln>
                <a:effectLst/>
                <a:uLnTx/>
                <a:uFillTx/>
                <a:cs typeface="B Titr" pitchFamily="2" charset="-78"/>
              </a:rPr>
              <a:t>نقش های سازمانی، مسئولیت</a:t>
            </a:r>
            <a:r>
              <a:rPr kumimoji="0" lang="fa-IR" sz="1400" b="0" i="0" u="none" strike="noStrike" kern="1200" cap="none" spc="0" normalizeH="0" noProof="0" dirty="0" smtClean="0">
                <a:ln>
                  <a:noFill/>
                </a:ln>
                <a:effectLst/>
                <a:uLnTx/>
                <a:uFillTx/>
                <a:cs typeface="B Titr" pitchFamily="2" charset="-78"/>
              </a:rPr>
              <a:t> ها و اختیارات</a:t>
            </a:r>
          </a:p>
          <a:p>
            <a:pPr marL="342900" marR="0" lvl="0" indent="-342900" algn="r" defTabSz="914400" rtl="1" eaLnBrk="1" fontAlgn="auto" latinLnBrk="0" hangingPunct="1">
              <a:lnSpc>
                <a:spcPct val="150000"/>
              </a:lnSpc>
              <a:spcBef>
                <a:spcPct val="20000"/>
              </a:spcBef>
              <a:spcAft>
                <a:spcPts val="0"/>
              </a:spcAft>
              <a:buClrTx/>
              <a:buSzTx/>
              <a:tabLst/>
              <a:defRPr/>
            </a:pPr>
            <a:r>
              <a:rPr lang="fa-IR" sz="1200" baseline="0" dirty="0" smtClean="0">
                <a:solidFill>
                  <a:srgbClr val="FF0000"/>
                </a:solidFill>
                <a:cs typeface="B Titr" pitchFamily="2" charset="-78"/>
              </a:rPr>
              <a:t>                                                                                                                                                                        </a:t>
            </a:r>
            <a:endParaRPr lang="fa-IR" sz="1200" baseline="0" dirty="0">
              <a:solidFill>
                <a:srgbClr val="FF0000"/>
              </a:solidFill>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1200" b="0" i="0" u="none" strike="noStrike" kern="1200" cap="none" spc="0" normalizeH="0" noProof="0" dirty="0" smtClean="0">
                <a:ln>
                  <a:noFill/>
                </a:ln>
                <a:solidFill>
                  <a:srgbClr val="FF0000"/>
                </a:solidFill>
                <a:effectLst/>
                <a:uLnTx/>
                <a:uFillTx/>
                <a:cs typeface="B Titr" pitchFamily="2" charset="-78"/>
              </a:rPr>
              <a:t>                                         </a:t>
            </a:r>
            <a:r>
              <a:rPr kumimoji="0" lang="fa-IR" sz="1400" b="0" i="0" u="none" strike="noStrike" kern="1200" cap="none" spc="0" normalizeH="0" noProof="0" dirty="0" smtClean="0">
                <a:ln>
                  <a:noFill/>
                </a:ln>
                <a:solidFill>
                  <a:srgbClr val="FF0000"/>
                </a:solidFill>
                <a:effectLst/>
                <a:uLnTx/>
                <a:uFillTx/>
                <a:cs typeface="B Titr" pitchFamily="2" charset="-78"/>
              </a:rPr>
              <a:t>1.6.</a:t>
            </a:r>
            <a:r>
              <a:rPr kumimoji="0" lang="fa-IR" sz="1400" b="0" i="0" u="none" strike="noStrike" kern="1200" cap="none" spc="0" normalizeH="0" noProof="0" dirty="0" smtClean="0">
                <a:ln>
                  <a:noFill/>
                </a:ln>
                <a:effectLst/>
                <a:uLnTx/>
                <a:uFillTx/>
                <a:cs typeface="B Titr" pitchFamily="2" charset="-78"/>
              </a:rPr>
              <a:t>اقدامات جهت شناسایی ریسک ها و فرصت ها                        </a:t>
            </a:r>
            <a:r>
              <a:rPr kumimoji="0" lang="fa-IR" sz="1400" b="0" i="0" u="none" strike="noStrike" kern="1200" cap="none" spc="0" normalizeH="0" noProof="0" dirty="0" smtClean="0">
                <a:ln>
                  <a:noFill/>
                </a:ln>
                <a:solidFill>
                  <a:srgbClr val="FF0000"/>
                </a:solidFill>
                <a:effectLst/>
                <a:uLnTx/>
                <a:uFillTx/>
                <a:cs typeface="B Titr" pitchFamily="2" charset="-78"/>
              </a:rPr>
              <a:t>1.1.6. </a:t>
            </a:r>
            <a:r>
              <a:rPr kumimoji="0" lang="fa-IR" sz="1400" b="0" i="0" u="none" strike="noStrike" kern="1200" cap="none" spc="0" normalizeH="0" noProof="0" dirty="0" smtClean="0">
                <a:ln>
                  <a:noFill/>
                </a:ln>
                <a:effectLst/>
                <a:uLnTx/>
                <a:uFillTx/>
                <a:cs typeface="B Titr" pitchFamily="2" charset="-78"/>
              </a:rPr>
              <a:t>کلیات</a:t>
            </a:r>
          </a:p>
          <a:p>
            <a:pPr marL="342900" marR="0" lvl="0" indent="-342900" algn="r" defTabSz="914400" rtl="1" eaLnBrk="1" fontAlgn="auto" latinLnBrk="0" hangingPunct="1">
              <a:lnSpc>
                <a:spcPct val="150000"/>
              </a:lnSpc>
              <a:spcBef>
                <a:spcPct val="20000"/>
              </a:spcBef>
              <a:spcAft>
                <a:spcPts val="0"/>
              </a:spcAft>
              <a:buClrTx/>
              <a:buSzTx/>
              <a:tabLst/>
              <a:defRPr/>
            </a:pPr>
            <a:r>
              <a:rPr lang="fa-IR" sz="1400" baseline="0" dirty="0" smtClean="0">
                <a:solidFill>
                  <a:srgbClr val="FF0000"/>
                </a:solidFill>
                <a:cs typeface="B Titr" pitchFamily="2" charset="-78"/>
              </a:rPr>
              <a:t>6. طرح ریزی           2.6. </a:t>
            </a:r>
            <a:r>
              <a:rPr lang="fa-IR" sz="1400" baseline="0" dirty="0" smtClean="0">
                <a:cs typeface="B Titr" pitchFamily="2" charset="-78"/>
              </a:rPr>
              <a:t>اهداف امنیت اطلاعات و طرح</a:t>
            </a:r>
            <a:r>
              <a:rPr lang="fa-IR" sz="1400" dirty="0" smtClean="0">
                <a:cs typeface="B Titr" pitchFamily="2" charset="-78"/>
              </a:rPr>
              <a:t> های دستیابی به                 </a:t>
            </a:r>
            <a:r>
              <a:rPr lang="fa-IR" sz="1400" dirty="0" smtClean="0">
                <a:solidFill>
                  <a:srgbClr val="FF0000"/>
                </a:solidFill>
                <a:cs typeface="B Titr" pitchFamily="2" charset="-78"/>
              </a:rPr>
              <a:t>2.1.6. </a:t>
            </a:r>
            <a:r>
              <a:rPr lang="fa-IR" sz="1400" dirty="0" smtClean="0">
                <a:cs typeface="B Titr" pitchFamily="2" charset="-78"/>
              </a:rPr>
              <a:t>ارزیابی ریسک امنیت اطلاعات</a:t>
            </a:r>
            <a:endParaRPr kumimoji="0" lang="fa-IR" sz="1400" b="0" i="0" u="none" strike="noStrike" kern="1200" cap="none" spc="0" normalizeH="0" baseline="0" noProof="0" dirty="0" smtClean="0">
              <a:ln>
                <a:noFill/>
              </a:ln>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1400" b="0" i="0" u="none" strike="noStrike" kern="1200" cap="none" spc="0" normalizeH="0" baseline="0" noProof="0" dirty="0" smtClean="0">
                <a:ln>
                  <a:noFill/>
                </a:ln>
                <a:effectLst/>
                <a:uLnTx/>
                <a:uFillTx/>
                <a:cs typeface="B Titr" pitchFamily="2" charset="-78"/>
              </a:rPr>
              <a:t>                                       آن                                                                                                   </a:t>
            </a:r>
            <a:r>
              <a:rPr kumimoji="0" lang="fa-IR" sz="1400" b="0" i="0" u="none" strike="noStrike" kern="1200" cap="none" spc="0" normalizeH="0" baseline="0" noProof="0" dirty="0" smtClean="0">
                <a:ln>
                  <a:noFill/>
                </a:ln>
                <a:solidFill>
                  <a:srgbClr val="FF0000"/>
                </a:solidFill>
                <a:effectLst/>
                <a:uLnTx/>
                <a:uFillTx/>
                <a:cs typeface="B Titr" pitchFamily="2" charset="-78"/>
              </a:rPr>
              <a:t>3.1.6. </a:t>
            </a:r>
            <a:r>
              <a:rPr kumimoji="0" lang="fa-IR" sz="1400" b="0" i="0" u="none" strike="noStrike" kern="1200" cap="none" spc="0" normalizeH="0" baseline="0" noProof="0" dirty="0" smtClean="0">
                <a:ln>
                  <a:noFill/>
                </a:ln>
                <a:effectLst/>
                <a:uLnTx/>
                <a:uFillTx/>
                <a:cs typeface="B Titr" pitchFamily="2" charset="-78"/>
              </a:rPr>
              <a:t>مقابله با ریسک امنیت اطلاعات</a:t>
            </a:r>
            <a:endParaRPr kumimoji="0" lang="en-US" sz="1400" b="0" i="0" u="none" strike="noStrike" kern="1200" cap="none" spc="0" normalizeH="0" baseline="0" noProof="0" dirty="0">
              <a:ln>
                <a:noFill/>
              </a:ln>
              <a:effectLst/>
              <a:uLnTx/>
              <a:uFillTx/>
              <a:cs typeface="B Titr" pitchFamily="2" charset="-78"/>
            </a:endParaRPr>
          </a:p>
        </p:txBody>
      </p:sp>
      <p:sp>
        <p:nvSpPr>
          <p:cNvPr id="5" name="Right Brace 4"/>
          <p:cNvSpPr/>
          <p:nvPr/>
        </p:nvSpPr>
        <p:spPr>
          <a:xfrm>
            <a:off x="7143996" y="914400"/>
            <a:ext cx="290514" cy="1295400"/>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cs typeface="B Titr" pitchFamily="2" charset="-78"/>
            </a:endParaRPr>
          </a:p>
        </p:txBody>
      </p:sp>
      <p:sp>
        <p:nvSpPr>
          <p:cNvPr id="6" name="Rectangle 5"/>
          <p:cNvSpPr/>
          <p:nvPr/>
        </p:nvSpPr>
        <p:spPr>
          <a:xfrm>
            <a:off x="1763688" y="838200"/>
            <a:ext cx="5399112" cy="13716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pPr algn="r" rtl="1">
              <a:lnSpc>
                <a:spcPct val="150000"/>
              </a:lnSpc>
            </a:pPr>
            <a:r>
              <a:rPr lang="fa-IR" sz="1400" dirty="0" smtClean="0">
                <a:solidFill>
                  <a:srgbClr val="FF0000"/>
                </a:solidFill>
                <a:cs typeface="B Titr" pitchFamily="2" charset="-78"/>
              </a:rPr>
              <a:t>1.4. </a:t>
            </a:r>
            <a:r>
              <a:rPr lang="fa-IR" sz="1400" dirty="0" smtClean="0">
                <a:solidFill>
                  <a:schemeClr val="tx1"/>
                </a:solidFill>
                <a:cs typeface="B Titr" pitchFamily="2" charset="-78"/>
              </a:rPr>
              <a:t>شناخت سازمان و محتوی آن</a:t>
            </a:r>
            <a:endParaRPr lang="en-US" sz="1400" dirty="0" smtClean="0">
              <a:solidFill>
                <a:schemeClr val="tx1"/>
              </a:solidFill>
              <a:cs typeface="B Titr" pitchFamily="2" charset="-78"/>
            </a:endParaRPr>
          </a:p>
          <a:p>
            <a:pPr algn="r" rtl="1">
              <a:lnSpc>
                <a:spcPct val="150000"/>
              </a:lnSpc>
            </a:pPr>
            <a:r>
              <a:rPr lang="fa-IR" sz="1400" dirty="0" smtClean="0">
                <a:solidFill>
                  <a:srgbClr val="FF0000"/>
                </a:solidFill>
                <a:cs typeface="B Titr" pitchFamily="2" charset="-78"/>
              </a:rPr>
              <a:t>2.4. </a:t>
            </a:r>
            <a:r>
              <a:rPr lang="fa-IR" sz="1400" dirty="0" smtClean="0">
                <a:solidFill>
                  <a:schemeClr val="tx1"/>
                </a:solidFill>
                <a:cs typeface="B Titr" pitchFamily="2" charset="-78"/>
              </a:rPr>
              <a:t>درک نیازها و انتظارات ذینفعان</a:t>
            </a:r>
          </a:p>
          <a:p>
            <a:pPr algn="r" rtl="1">
              <a:lnSpc>
                <a:spcPct val="150000"/>
              </a:lnSpc>
            </a:pPr>
            <a:r>
              <a:rPr lang="fa-IR" sz="1400" dirty="0" smtClean="0">
                <a:solidFill>
                  <a:srgbClr val="FF0000"/>
                </a:solidFill>
                <a:cs typeface="B Titr" pitchFamily="2" charset="-78"/>
              </a:rPr>
              <a:t>3.4. </a:t>
            </a:r>
            <a:r>
              <a:rPr lang="fa-IR" sz="1400" dirty="0" smtClean="0">
                <a:solidFill>
                  <a:schemeClr val="tx1"/>
                </a:solidFill>
                <a:cs typeface="B Titr" pitchFamily="2" charset="-78"/>
              </a:rPr>
              <a:t>تعیین دامنه کاربرد و محدوده عملکرد سیستم مدیریت امنیت اطلاعات</a:t>
            </a:r>
            <a:endParaRPr lang="en-US" sz="1400" dirty="0" smtClean="0">
              <a:solidFill>
                <a:schemeClr val="tx1"/>
              </a:solidFill>
              <a:cs typeface="B Titr" pitchFamily="2" charset="-78"/>
            </a:endParaRPr>
          </a:p>
          <a:p>
            <a:pPr algn="r" rtl="1">
              <a:lnSpc>
                <a:spcPct val="150000"/>
              </a:lnSpc>
            </a:pPr>
            <a:r>
              <a:rPr lang="fa-IR" sz="1400" dirty="0" smtClean="0">
                <a:solidFill>
                  <a:srgbClr val="FF0000"/>
                </a:solidFill>
                <a:cs typeface="B Titr" pitchFamily="2" charset="-78"/>
              </a:rPr>
              <a:t>404. </a:t>
            </a:r>
            <a:r>
              <a:rPr lang="fa-IR" sz="1400" dirty="0" smtClean="0">
                <a:solidFill>
                  <a:schemeClr val="tx1"/>
                </a:solidFill>
                <a:cs typeface="B Titr" pitchFamily="2" charset="-78"/>
              </a:rPr>
              <a:t>سیستم مدیریت امنیت اطلاعات</a:t>
            </a:r>
            <a:endParaRPr lang="en-US" sz="1400" dirty="0" smtClean="0">
              <a:solidFill>
                <a:schemeClr val="tx1"/>
              </a:solidFill>
              <a:cs typeface="B Titr" pitchFamily="2" charset="-78"/>
            </a:endParaRPr>
          </a:p>
          <a:p>
            <a:pPr lvl="1" algn="r" rtl="1">
              <a:lnSpc>
                <a:spcPct val="150000"/>
              </a:lnSpc>
            </a:pPr>
            <a:endParaRPr lang="en-US" sz="1400" dirty="0" smtClean="0">
              <a:solidFill>
                <a:srgbClr val="FF0000"/>
              </a:solidFill>
              <a:cs typeface="B Titr" pitchFamily="2" charset="-78"/>
            </a:endParaRPr>
          </a:p>
          <a:p>
            <a:pPr algn="r" rtl="1"/>
            <a:endParaRPr lang="en-US" sz="1600" dirty="0" smtClean="0">
              <a:solidFill>
                <a:srgbClr val="FF0000"/>
              </a:solidFill>
              <a:cs typeface="B Titr" pitchFamily="2" charset="-78"/>
            </a:endParaRPr>
          </a:p>
          <a:p>
            <a:pPr algn="r"/>
            <a:endParaRPr lang="en-US" sz="1400" dirty="0">
              <a:solidFill>
                <a:srgbClr val="FF0000"/>
              </a:solidFill>
              <a:cs typeface="B Titr" pitchFamily="2" charset="-78"/>
            </a:endParaRPr>
          </a:p>
        </p:txBody>
      </p:sp>
      <p:sp>
        <p:nvSpPr>
          <p:cNvPr id="7" name="Right Brace 6"/>
          <p:cNvSpPr/>
          <p:nvPr/>
        </p:nvSpPr>
        <p:spPr>
          <a:xfrm>
            <a:off x="7812360" y="2570018"/>
            <a:ext cx="280998" cy="762000"/>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cs typeface="B Titr" pitchFamily="2" charset="-78"/>
            </a:endParaRPr>
          </a:p>
        </p:txBody>
      </p:sp>
      <p:sp>
        <p:nvSpPr>
          <p:cNvPr id="19" name="Rectangle 18"/>
          <p:cNvSpPr/>
          <p:nvPr/>
        </p:nvSpPr>
        <p:spPr>
          <a:xfrm>
            <a:off x="1753108" y="214290"/>
            <a:ext cx="5025094" cy="523220"/>
          </a:xfrm>
          <a:prstGeom prst="rect">
            <a:avLst/>
          </a:prstGeom>
        </p:spPr>
        <p:txBody>
          <a:bodyPr wrap="none">
            <a:spAutoFit/>
          </a:bodyPr>
          <a:lstStyle/>
          <a:p>
            <a:r>
              <a:rPr lang="fa-IR" sz="2800" b="1" dirty="0" smtClean="0">
                <a:cs typeface="B Titr" pitchFamily="2" charset="-78"/>
              </a:rPr>
              <a:t> </a:t>
            </a:r>
            <a:r>
              <a:rPr lang="fa-IR" sz="2800" dirty="0">
                <a:cs typeface="B Titr" pitchFamily="2" charset="-78"/>
              </a:rPr>
              <a:t>پياده سازي </a:t>
            </a:r>
            <a:r>
              <a:rPr lang="en-US" sz="2800" b="1" dirty="0" smtClean="0">
                <a:cs typeface="B Titr" pitchFamily="2" charset="-78"/>
              </a:rPr>
              <a:t>Roadmap</a:t>
            </a:r>
            <a:r>
              <a:rPr lang="fa-IR" sz="2800" b="1" dirty="0" smtClean="0">
                <a:cs typeface="B Titr" pitchFamily="2" charset="-78"/>
              </a:rPr>
              <a:t> </a:t>
            </a:r>
            <a:r>
              <a:rPr lang="en-US" sz="2800" b="1" dirty="0" smtClean="0">
                <a:latin typeface="Times New Roman" pitchFamily="18" charset="0"/>
                <a:cs typeface="Times New Roman" pitchFamily="18" charset="0"/>
              </a:rPr>
              <a:t>ISO 27001</a:t>
            </a:r>
            <a:endParaRPr lang="fa-IR" sz="2800" dirty="0">
              <a:latin typeface="Times New Roman" pitchFamily="18" charset="0"/>
              <a:cs typeface="Times New Roman" pitchFamily="18" charset="0"/>
            </a:endParaRPr>
          </a:p>
        </p:txBody>
      </p:sp>
      <p:pic>
        <p:nvPicPr>
          <p:cNvPr id="521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64733" y="3933056"/>
            <a:ext cx="285750" cy="774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2121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53204" y="3717032"/>
            <a:ext cx="354344" cy="960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548680"/>
            <a:ext cx="7711008" cy="1553344"/>
          </a:xfrm>
        </p:spPr>
        <p:txBody>
          <a:bodyPr>
            <a:normAutofit fontScale="90000"/>
          </a:bodyPr>
          <a:lstStyle/>
          <a:p>
            <a:pPr rtl="1"/>
            <a:r>
              <a:rPr lang="fa-IR" sz="3100" dirty="0">
                <a:solidFill>
                  <a:prstClr val="black"/>
                </a:solidFill>
                <a:latin typeface="Arial" pitchFamily="34" charset="0"/>
                <a:cs typeface="B Titr" pitchFamily="2" charset="-78"/>
              </a:rPr>
              <a:t>تعداد گواهی‏نامه‏های </a:t>
            </a:r>
            <a:r>
              <a:rPr lang="en-US" sz="3100" dirty="0">
                <a:solidFill>
                  <a:prstClr val="black"/>
                </a:solidFill>
                <a:latin typeface="Times New Roman" pitchFamily="18" charset="0"/>
                <a:cs typeface="B Titr" pitchFamily="2" charset="-78"/>
              </a:rPr>
              <a:t>ISO/IEC 27001</a:t>
            </a:r>
            <a:r>
              <a:rPr lang="fa-IR" sz="3100" dirty="0">
                <a:solidFill>
                  <a:prstClr val="black"/>
                </a:solidFill>
                <a:latin typeface="Arial" pitchFamily="34" charset="0"/>
                <a:cs typeface="B Titr" pitchFamily="2" charset="-78"/>
              </a:rPr>
              <a:t> در سال </a:t>
            </a:r>
            <a:r>
              <a:rPr lang="en-US" sz="3100" dirty="0">
                <a:solidFill>
                  <a:prstClr val="black"/>
                </a:solidFill>
                <a:latin typeface="Times New Roman" pitchFamily="18" charset="0"/>
                <a:cs typeface="B Titr" pitchFamily="2" charset="-78"/>
              </a:rPr>
              <a:t>2012</a:t>
            </a:r>
            <a:r>
              <a:rPr lang="fa-IR" sz="6000" dirty="0">
                <a:solidFill>
                  <a:prstClr val="black"/>
                </a:solidFill>
                <a:latin typeface="Times New Roman" pitchFamily="18" charset="0"/>
                <a:cs typeface="Times New Roman" pitchFamily="18" charset="0"/>
              </a:rPr>
              <a:t/>
            </a:r>
            <a:br>
              <a:rPr lang="fa-IR" sz="6000" dirty="0">
                <a:solidFill>
                  <a:prstClr val="black"/>
                </a:solidFill>
                <a:latin typeface="Times New Roman" pitchFamily="18" charset="0"/>
                <a:cs typeface="Times New Roman" pitchFamily="18" charset="0"/>
              </a:rPr>
            </a:br>
            <a:endParaRPr lang="en-US" dirty="0"/>
          </a:p>
        </p:txBody>
      </p:sp>
      <p:sp>
        <p:nvSpPr>
          <p:cNvPr id="3" name="Subtitle 2"/>
          <p:cNvSpPr>
            <a:spLocks noGrp="1"/>
          </p:cNvSpPr>
          <p:nvPr>
            <p:ph type="subTitle" idx="1"/>
          </p:nvPr>
        </p:nvSpPr>
        <p:spPr>
          <a:xfrm>
            <a:off x="533400" y="2204864"/>
            <a:ext cx="7854696" cy="3600400"/>
          </a:xfrm>
        </p:spPr>
        <p:txBody>
          <a:bodyPr/>
          <a:lstStyle/>
          <a:p>
            <a:pPr marL="571500" indent="-571500" rtl="1" fontAlgn="base">
              <a:spcBef>
                <a:spcPct val="0"/>
              </a:spcBef>
              <a:spcAft>
                <a:spcPct val="0"/>
              </a:spcAft>
              <a:buFont typeface="Arial" pitchFamily="34" charset="0"/>
              <a:buChar char="•"/>
            </a:pPr>
            <a:r>
              <a:rPr lang="fa-IR" sz="3200" dirty="0">
                <a:solidFill>
                  <a:prstClr val="black"/>
                </a:solidFill>
                <a:latin typeface="Arial" pitchFamily="34" charset="0"/>
                <a:cs typeface="B Nazanin" pitchFamily="2" charset="-78"/>
              </a:rPr>
              <a:t>در ایران:  4  گواهی‏نامه</a:t>
            </a:r>
          </a:p>
          <a:p>
            <a:pPr rtl="1" fontAlgn="base">
              <a:spcBef>
                <a:spcPct val="0"/>
              </a:spcBef>
              <a:spcAft>
                <a:spcPct val="0"/>
              </a:spcAft>
            </a:pPr>
            <a:endParaRPr lang="fa-IR" sz="3200" dirty="0">
              <a:solidFill>
                <a:prstClr val="black"/>
              </a:solidFill>
              <a:latin typeface="Arial" pitchFamily="34" charset="0"/>
              <a:cs typeface="B Nazanin" pitchFamily="2" charset="-78"/>
            </a:endParaRPr>
          </a:p>
          <a:p>
            <a:pPr marL="571500" indent="-571500" rtl="1" fontAlgn="base">
              <a:spcBef>
                <a:spcPct val="0"/>
              </a:spcBef>
              <a:spcAft>
                <a:spcPct val="0"/>
              </a:spcAft>
              <a:buFont typeface="Arial" pitchFamily="34" charset="0"/>
              <a:buChar char="•"/>
            </a:pPr>
            <a:r>
              <a:rPr lang="fa-IR" sz="3200" dirty="0">
                <a:solidFill>
                  <a:prstClr val="black"/>
                </a:solidFill>
                <a:latin typeface="Arial" pitchFamily="34" charset="0"/>
                <a:cs typeface="B Nazanin" pitchFamily="2" charset="-78"/>
              </a:rPr>
              <a:t>در سایر کشورهای جهان:  17505  گواهی‏نامه</a:t>
            </a:r>
            <a:endParaRPr lang="en-US" sz="3200" dirty="0">
              <a:solidFill>
                <a:prstClr val="black"/>
              </a:solidFill>
              <a:latin typeface="Arial" pitchFamily="34" charset="0"/>
              <a:cs typeface="B Nazanin" pitchFamily="2" charset="-78"/>
            </a:endParaRPr>
          </a:p>
          <a:p>
            <a:endParaRPr lang="en-US" dirty="0"/>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536" y="1988840"/>
            <a:ext cx="1491290" cy="13702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89027923"/>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52120" y="1196752"/>
            <a:ext cx="1728192" cy="1169551"/>
          </a:xfrm>
          <a:prstGeom prst="rect">
            <a:avLst/>
          </a:prstGeom>
          <a:noFill/>
        </p:spPr>
        <p:txBody>
          <a:bodyPr wrap="square" rtlCol="0">
            <a:spAutoFit/>
          </a:bodyPr>
          <a:lstStyle/>
          <a:p>
            <a:r>
              <a:rPr lang="fa-IR" sz="1400" dirty="0" smtClean="0">
                <a:solidFill>
                  <a:srgbClr val="FF0000"/>
                </a:solidFill>
                <a:cs typeface="B Titr" pitchFamily="2" charset="-78"/>
              </a:rPr>
              <a:t>1.7. </a:t>
            </a:r>
            <a:r>
              <a:rPr lang="fa-IR" sz="1400" dirty="0" smtClean="0">
                <a:cs typeface="B Titr" pitchFamily="2" charset="-78"/>
              </a:rPr>
              <a:t>منابع</a:t>
            </a:r>
          </a:p>
          <a:p>
            <a:r>
              <a:rPr lang="fa-IR" sz="1400" dirty="0" smtClean="0">
                <a:solidFill>
                  <a:srgbClr val="FF0000"/>
                </a:solidFill>
                <a:cs typeface="B Titr" pitchFamily="2" charset="-78"/>
              </a:rPr>
              <a:t>2.7. </a:t>
            </a:r>
            <a:r>
              <a:rPr lang="fa-IR" sz="1400" dirty="0" smtClean="0">
                <a:cs typeface="B Titr" pitchFamily="2" charset="-78"/>
              </a:rPr>
              <a:t>صلاحیت</a:t>
            </a:r>
          </a:p>
          <a:p>
            <a:r>
              <a:rPr lang="fa-IR" sz="1400" dirty="0" smtClean="0">
                <a:solidFill>
                  <a:srgbClr val="FF0000"/>
                </a:solidFill>
                <a:cs typeface="B Titr" pitchFamily="2" charset="-78"/>
              </a:rPr>
              <a:t>3.7. </a:t>
            </a:r>
            <a:r>
              <a:rPr lang="fa-IR" sz="1400" dirty="0" smtClean="0">
                <a:cs typeface="B Titr" pitchFamily="2" charset="-78"/>
              </a:rPr>
              <a:t>آگاهی رسانی</a:t>
            </a:r>
          </a:p>
          <a:p>
            <a:r>
              <a:rPr lang="fa-IR" sz="1400" dirty="0" smtClean="0">
                <a:solidFill>
                  <a:srgbClr val="FF0000"/>
                </a:solidFill>
                <a:cs typeface="B Titr" pitchFamily="2" charset="-78"/>
              </a:rPr>
              <a:t>4.7 </a:t>
            </a:r>
            <a:r>
              <a:rPr lang="fa-IR" sz="1400" dirty="0" smtClean="0">
                <a:cs typeface="B Titr" pitchFamily="2" charset="-78"/>
              </a:rPr>
              <a:t>مراوده</a:t>
            </a:r>
          </a:p>
          <a:p>
            <a:r>
              <a:rPr lang="fa-IR" sz="1400" dirty="0" smtClean="0">
                <a:solidFill>
                  <a:srgbClr val="FF0000"/>
                </a:solidFill>
                <a:cs typeface="B Titr" pitchFamily="2" charset="-78"/>
              </a:rPr>
              <a:t>5.7. </a:t>
            </a:r>
            <a:r>
              <a:rPr lang="fa-IR" sz="1400" dirty="0" smtClean="0">
                <a:cs typeface="B Titr" pitchFamily="2" charset="-78"/>
              </a:rPr>
              <a:t>اطلاعات مستند</a:t>
            </a:r>
            <a:endParaRPr lang="en-US" sz="1400" dirty="0">
              <a:cs typeface="B Titr" pitchFamily="2" charset="-78"/>
            </a:endParaRPr>
          </a:p>
        </p:txBody>
      </p:sp>
      <p:sp>
        <p:nvSpPr>
          <p:cNvPr id="5" name="TextBox 4"/>
          <p:cNvSpPr txBox="1"/>
          <p:nvPr/>
        </p:nvSpPr>
        <p:spPr>
          <a:xfrm>
            <a:off x="3203848" y="1772816"/>
            <a:ext cx="2376264" cy="738664"/>
          </a:xfrm>
          <a:prstGeom prst="rect">
            <a:avLst/>
          </a:prstGeom>
          <a:noFill/>
        </p:spPr>
        <p:txBody>
          <a:bodyPr wrap="square" rtlCol="0">
            <a:spAutoFit/>
          </a:bodyPr>
          <a:lstStyle/>
          <a:p>
            <a:r>
              <a:rPr lang="fa-IR" sz="1400" dirty="0" smtClean="0">
                <a:solidFill>
                  <a:srgbClr val="FF0000"/>
                </a:solidFill>
                <a:cs typeface="B Titr" pitchFamily="2" charset="-78"/>
              </a:rPr>
              <a:t>1.5.7. </a:t>
            </a:r>
            <a:r>
              <a:rPr lang="fa-IR" sz="1400" dirty="0" smtClean="0">
                <a:cs typeface="B Titr" pitchFamily="2" charset="-78"/>
              </a:rPr>
              <a:t>کلیات</a:t>
            </a:r>
          </a:p>
          <a:p>
            <a:r>
              <a:rPr lang="fa-IR" sz="1400" dirty="0" smtClean="0">
                <a:solidFill>
                  <a:srgbClr val="FF0000"/>
                </a:solidFill>
                <a:cs typeface="B Titr" pitchFamily="2" charset="-78"/>
              </a:rPr>
              <a:t>2.5.7. </a:t>
            </a:r>
            <a:r>
              <a:rPr lang="fa-IR" sz="1400" dirty="0" smtClean="0">
                <a:cs typeface="B Titr" pitchFamily="2" charset="-78"/>
              </a:rPr>
              <a:t>ایجاد و به روز رسانی</a:t>
            </a:r>
          </a:p>
          <a:p>
            <a:r>
              <a:rPr lang="fa-IR" sz="1400" dirty="0" smtClean="0">
                <a:solidFill>
                  <a:srgbClr val="FF0000"/>
                </a:solidFill>
                <a:cs typeface="B Titr" pitchFamily="2" charset="-78"/>
              </a:rPr>
              <a:t>3.5.7. </a:t>
            </a:r>
            <a:r>
              <a:rPr lang="fa-IR" sz="1400" dirty="0" smtClean="0">
                <a:cs typeface="B Titr" pitchFamily="2" charset="-78"/>
              </a:rPr>
              <a:t>کنترل اطلاعات مستند</a:t>
            </a:r>
            <a:endParaRPr lang="en-US" sz="1400" dirty="0">
              <a:cs typeface="B Titr" pitchFamily="2" charset="-78"/>
            </a:endParaRPr>
          </a:p>
        </p:txBody>
      </p:sp>
      <p:sp>
        <p:nvSpPr>
          <p:cNvPr id="6" name="Right Brace 5"/>
          <p:cNvSpPr/>
          <p:nvPr/>
        </p:nvSpPr>
        <p:spPr>
          <a:xfrm>
            <a:off x="7380312" y="1196752"/>
            <a:ext cx="288032" cy="1224136"/>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cs typeface="B Titr" pitchFamily="2" charset="-78"/>
            </a:endParaRPr>
          </a:p>
        </p:txBody>
      </p:sp>
      <p:sp>
        <p:nvSpPr>
          <p:cNvPr id="8" name="TextBox 7"/>
          <p:cNvSpPr txBox="1"/>
          <p:nvPr/>
        </p:nvSpPr>
        <p:spPr>
          <a:xfrm>
            <a:off x="7668344" y="1556792"/>
            <a:ext cx="1023037" cy="338554"/>
          </a:xfrm>
          <a:prstGeom prst="rect">
            <a:avLst/>
          </a:prstGeom>
          <a:noFill/>
        </p:spPr>
        <p:txBody>
          <a:bodyPr wrap="none" rtlCol="0">
            <a:spAutoFit/>
          </a:bodyPr>
          <a:lstStyle/>
          <a:p>
            <a:r>
              <a:rPr lang="fa-IR" sz="1600" dirty="0" smtClean="0">
                <a:solidFill>
                  <a:srgbClr val="FF0000"/>
                </a:solidFill>
                <a:cs typeface="B Titr" pitchFamily="2" charset="-78"/>
              </a:rPr>
              <a:t>7. پشتیبانی</a:t>
            </a:r>
            <a:endParaRPr lang="en-US" sz="1600" dirty="0">
              <a:solidFill>
                <a:srgbClr val="FF0000"/>
              </a:solidFill>
              <a:cs typeface="B Titr" pitchFamily="2" charset="-78"/>
            </a:endParaRPr>
          </a:p>
        </p:txBody>
      </p:sp>
      <p:sp>
        <p:nvSpPr>
          <p:cNvPr id="9" name="Right Brace 8"/>
          <p:cNvSpPr/>
          <p:nvPr/>
        </p:nvSpPr>
        <p:spPr>
          <a:xfrm>
            <a:off x="5580112" y="1628800"/>
            <a:ext cx="288032" cy="1008112"/>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cs typeface="B Titr" pitchFamily="2" charset="-78"/>
            </a:endParaRPr>
          </a:p>
        </p:txBody>
      </p:sp>
      <p:sp>
        <p:nvSpPr>
          <p:cNvPr id="11" name="TextBox 10"/>
          <p:cNvSpPr txBox="1"/>
          <p:nvPr/>
        </p:nvSpPr>
        <p:spPr>
          <a:xfrm>
            <a:off x="7380312" y="2996952"/>
            <a:ext cx="1296144" cy="338554"/>
          </a:xfrm>
          <a:prstGeom prst="rect">
            <a:avLst/>
          </a:prstGeom>
          <a:noFill/>
        </p:spPr>
        <p:txBody>
          <a:bodyPr wrap="square" rtlCol="0">
            <a:spAutoFit/>
          </a:bodyPr>
          <a:lstStyle/>
          <a:p>
            <a:r>
              <a:rPr lang="fa-IR" sz="1600" dirty="0" smtClean="0">
                <a:solidFill>
                  <a:srgbClr val="FF0000"/>
                </a:solidFill>
                <a:cs typeface="B Titr" pitchFamily="2" charset="-78"/>
              </a:rPr>
              <a:t>8.    عملکرد</a:t>
            </a:r>
            <a:endParaRPr lang="en-US" sz="1600" dirty="0">
              <a:solidFill>
                <a:srgbClr val="FF0000"/>
              </a:solidFill>
              <a:cs typeface="B Titr" pitchFamily="2" charset="-78"/>
            </a:endParaRPr>
          </a:p>
        </p:txBody>
      </p:sp>
      <p:sp>
        <p:nvSpPr>
          <p:cNvPr id="12" name="Right Brace 11"/>
          <p:cNvSpPr/>
          <p:nvPr/>
        </p:nvSpPr>
        <p:spPr>
          <a:xfrm>
            <a:off x="7080704" y="2697255"/>
            <a:ext cx="288032" cy="1008112"/>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cs typeface="B Titr" pitchFamily="2" charset="-78"/>
            </a:endParaRPr>
          </a:p>
        </p:txBody>
      </p:sp>
      <p:sp>
        <p:nvSpPr>
          <p:cNvPr id="13" name="TextBox 12"/>
          <p:cNvSpPr txBox="1"/>
          <p:nvPr/>
        </p:nvSpPr>
        <p:spPr>
          <a:xfrm>
            <a:off x="4391980" y="2852936"/>
            <a:ext cx="2628292" cy="738664"/>
          </a:xfrm>
          <a:prstGeom prst="rect">
            <a:avLst/>
          </a:prstGeom>
          <a:noFill/>
        </p:spPr>
        <p:txBody>
          <a:bodyPr wrap="square" rtlCol="0">
            <a:spAutoFit/>
          </a:bodyPr>
          <a:lstStyle/>
          <a:p>
            <a:r>
              <a:rPr lang="fa-IR" sz="1400" dirty="0" smtClean="0">
                <a:solidFill>
                  <a:srgbClr val="FF0000"/>
                </a:solidFill>
                <a:cs typeface="B Titr" pitchFamily="2" charset="-78"/>
              </a:rPr>
              <a:t>1.8. </a:t>
            </a:r>
            <a:r>
              <a:rPr lang="fa-IR" sz="1400" dirty="0" smtClean="0">
                <a:cs typeface="B Titr" pitchFamily="2" charset="-78"/>
              </a:rPr>
              <a:t>طراحی و کنترل عملکرد</a:t>
            </a:r>
          </a:p>
          <a:p>
            <a:r>
              <a:rPr lang="fa-IR" sz="1400" dirty="0" smtClean="0">
                <a:solidFill>
                  <a:srgbClr val="FF0000"/>
                </a:solidFill>
                <a:cs typeface="B Titr" pitchFamily="2" charset="-78"/>
              </a:rPr>
              <a:t>2.8. </a:t>
            </a:r>
            <a:r>
              <a:rPr lang="fa-IR" sz="1400" dirty="0" smtClean="0">
                <a:cs typeface="B Titr" pitchFamily="2" charset="-78"/>
              </a:rPr>
              <a:t>ارزیابی مخاطرات امنیت اطلاعات</a:t>
            </a:r>
          </a:p>
          <a:p>
            <a:r>
              <a:rPr lang="fa-IR" sz="1400" dirty="0" smtClean="0">
                <a:solidFill>
                  <a:srgbClr val="FF0000"/>
                </a:solidFill>
                <a:cs typeface="B Titr" pitchFamily="2" charset="-78"/>
              </a:rPr>
              <a:t>3.8. </a:t>
            </a:r>
            <a:r>
              <a:rPr lang="fa-IR" sz="1400" dirty="0" smtClean="0">
                <a:cs typeface="B Titr" pitchFamily="2" charset="-78"/>
              </a:rPr>
              <a:t>کنترل ریسک امنیت اطلاعات</a:t>
            </a:r>
            <a:endParaRPr lang="en-US" sz="1400" dirty="0">
              <a:cs typeface="B Titr" pitchFamily="2" charset="-78"/>
            </a:endParaRPr>
          </a:p>
        </p:txBody>
      </p:sp>
      <p:sp>
        <p:nvSpPr>
          <p:cNvPr id="15" name="TextBox 14"/>
          <p:cNvSpPr txBox="1"/>
          <p:nvPr/>
        </p:nvSpPr>
        <p:spPr>
          <a:xfrm>
            <a:off x="7128277" y="4092615"/>
            <a:ext cx="1516762" cy="338554"/>
          </a:xfrm>
          <a:prstGeom prst="rect">
            <a:avLst/>
          </a:prstGeom>
          <a:noFill/>
        </p:spPr>
        <p:txBody>
          <a:bodyPr wrap="none" rtlCol="0">
            <a:spAutoFit/>
          </a:bodyPr>
          <a:lstStyle/>
          <a:p>
            <a:r>
              <a:rPr lang="fa-IR" sz="1600" dirty="0" smtClean="0">
                <a:solidFill>
                  <a:srgbClr val="FF0000"/>
                </a:solidFill>
                <a:cs typeface="B Titr" pitchFamily="2" charset="-78"/>
              </a:rPr>
              <a:t>9. ارزیابی عملکرد</a:t>
            </a:r>
            <a:endParaRPr lang="en-US" sz="1600" dirty="0">
              <a:solidFill>
                <a:srgbClr val="FF0000"/>
              </a:solidFill>
              <a:cs typeface="B Titr" pitchFamily="2" charset="-78"/>
            </a:endParaRPr>
          </a:p>
        </p:txBody>
      </p:sp>
      <p:sp>
        <p:nvSpPr>
          <p:cNvPr id="19" name="TextBox 18"/>
          <p:cNvSpPr txBox="1"/>
          <p:nvPr/>
        </p:nvSpPr>
        <p:spPr>
          <a:xfrm>
            <a:off x="4067944" y="3933056"/>
            <a:ext cx="2783198" cy="738664"/>
          </a:xfrm>
          <a:prstGeom prst="rect">
            <a:avLst/>
          </a:prstGeom>
          <a:noFill/>
        </p:spPr>
        <p:txBody>
          <a:bodyPr wrap="none" rtlCol="0">
            <a:spAutoFit/>
          </a:bodyPr>
          <a:lstStyle/>
          <a:p>
            <a:r>
              <a:rPr lang="fa-IR" sz="1400" dirty="0" smtClean="0">
                <a:solidFill>
                  <a:srgbClr val="FF0000"/>
                </a:solidFill>
                <a:cs typeface="B Titr" pitchFamily="2" charset="-78"/>
              </a:rPr>
              <a:t>1.9. </a:t>
            </a:r>
            <a:r>
              <a:rPr lang="fa-IR" sz="1400" dirty="0" smtClean="0">
                <a:cs typeface="B Titr" pitchFamily="2" charset="-78"/>
              </a:rPr>
              <a:t>پایش، اندازه گیری، تحلیل و ارزیابی</a:t>
            </a:r>
          </a:p>
          <a:p>
            <a:r>
              <a:rPr lang="fa-IR" sz="1400" dirty="0" smtClean="0">
                <a:solidFill>
                  <a:srgbClr val="FF0000"/>
                </a:solidFill>
                <a:cs typeface="B Titr" pitchFamily="2" charset="-78"/>
              </a:rPr>
              <a:t>2.9. </a:t>
            </a:r>
            <a:r>
              <a:rPr lang="fa-IR" sz="1400" dirty="0" smtClean="0">
                <a:cs typeface="B Titr" pitchFamily="2" charset="-78"/>
              </a:rPr>
              <a:t>ممیزی داخلی</a:t>
            </a:r>
          </a:p>
          <a:p>
            <a:r>
              <a:rPr lang="fa-IR" sz="1400" dirty="0" smtClean="0">
                <a:solidFill>
                  <a:srgbClr val="FF0000"/>
                </a:solidFill>
                <a:cs typeface="B Titr" pitchFamily="2" charset="-78"/>
              </a:rPr>
              <a:t>3.9. </a:t>
            </a:r>
            <a:r>
              <a:rPr lang="fa-IR" sz="1400" dirty="0" smtClean="0">
                <a:cs typeface="B Titr" pitchFamily="2" charset="-78"/>
              </a:rPr>
              <a:t>بازنگری مدیریت</a:t>
            </a:r>
            <a:endParaRPr lang="en-US" sz="1400" dirty="0">
              <a:cs typeface="B Titr" pitchFamily="2" charset="-78"/>
            </a:endParaRPr>
          </a:p>
        </p:txBody>
      </p:sp>
      <p:sp>
        <p:nvSpPr>
          <p:cNvPr id="20" name="Right Brace 19"/>
          <p:cNvSpPr/>
          <p:nvPr/>
        </p:nvSpPr>
        <p:spPr>
          <a:xfrm>
            <a:off x="6876256" y="3861048"/>
            <a:ext cx="288032" cy="936104"/>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cs typeface="B Titr" pitchFamily="2" charset="-78"/>
            </a:endParaRPr>
          </a:p>
        </p:txBody>
      </p:sp>
      <p:sp>
        <p:nvSpPr>
          <p:cNvPr id="21" name="TextBox 20"/>
          <p:cNvSpPr txBox="1"/>
          <p:nvPr/>
        </p:nvSpPr>
        <p:spPr>
          <a:xfrm>
            <a:off x="7812360" y="5229200"/>
            <a:ext cx="837089" cy="338554"/>
          </a:xfrm>
          <a:prstGeom prst="rect">
            <a:avLst/>
          </a:prstGeom>
          <a:noFill/>
        </p:spPr>
        <p:txBody>
          <a:bodyPr wrap="none" rtlCol="0">
            <a:spAutoFit/>
          </a:bodyPr>
          <a:lstStyle/>
          <a:p>
            <a:r>
              <a:rPr lang="fa-IR" sz="1600" dirty="0" smtClean="0">
                <a:solidFill>
                  <a:srgbClr val="FF0000"/>
                </a:solidFill>
                <a:cs typeface="B Titr" pitchFamily="2" charset="-78"/>
              </a:rPr>
              <a:t>10. بهبود</a:t>
            </a:r>
            <a:endParaRPr lang="en-US" sz="1600" dirty="0">
              <a:solidFill>
                <a:srgbClr val="FF0000"/>
              </a:solidFill>
              <a:cs typeface="B Titr" pitchFamily="2" charset="-78"/>
            </a:endParaRPr>
          </a:p>
        </p:txBody>
      </p:sp>
      <p:sp>
        <p:nvSpPr>
          <p:cNvPr id="22" name="TextBox 21"/>
          <p:cNvSpPr txBox="1"/>
          <p:nvPr/>
        </p:nvSpPr>
        <p:spPr>
          <a:xfrm>
            <a:off x="5220072" y="5229200"/>
            <a:ext cx="2337563" cy="523220"/>
          </a:xfrm>
          <a:prstGeom prst="rect">
            <a:avLst/>
          </a:prstGeom>
          <a:noFill/>
        </p:spPr>
        <p:txBody>
          <a:bodyPr wrap="none" rtlCol="0">
            <a:spAutoFit/>
          </a:bodyPr>
          <a:lstStyle/>
          <a:p>
            <a:r>
              <a:rPr lang="fa-IR" sz="1400" dirty="0" smtClean="0">
                <a:solidFill>
                  <a:srgbClr val="FF0000"/>
                </a:solidFill>
                <a:cs typeface="B Titr" pitchFamily="2" charset="-78"/>
              </a:rPr>
              <a:t>1.10. </a:t>
            </a:r>
            <a:r>
              <a:rPr lang="fa-IR" sz="1400" dirty="0" smtClean="0">
                <a:cs typeface="B Titr" pitchFamily="2" charset="-78"/>
              </a:rPr>
              <a:t>عدم انطباق و اقدام اصلاحی</a:t>
            </a:r>
          </a:p>
          <a:p>
            <a:r>
              <a:rPr lang="fa-IR" sz="1400" dirty="0" smtClean="0">
                <a:solidFill>
                  <a:srgbClr val="FF0000"/>
                </a:solidFill>
                <a:cs typeface="B Titr" pitchFamily="2" charset="-78"/>
              </a:rPr>
              <a:t>2.10. </a:t>
            </a:r>
            <a:r>
              <a:rPr lang="fa-IR" sz="1400" dirty="0" smtClean="0">
                <a:cs typeface="B Titr" pitchFamily="2" charset="-78"/>
              </a:rPr>
              <a:t>بهبود مستمر</a:t>
            </a:r>
            <a:endParaRPr lang="en-US" sz="1400" dirty="0">
              <a:cs typeface="B Titr" pitchFamily="2" charset="-78"/>
            </a:endParaRPr>
          </a:p>
        </p:txBody>
      </p:sp>
      <p:sp>
        <p:nvSpPr>
          <p:cNvPr id="23" name="Right Brace 22"/>
          <p:cNvSpPr/>
          <p:nvPr/>
        </p:nvSpPr>
        <p:spPr>
          <a:xfrm>
            <a:off x="7524328" y="5085184"/>
            <a:ext cx="288032" cy="792088"/>
          </a:xfrm>
          <a:prstGeom prst="rightBrace">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chemeClr val="tx1"/>
                </a:solidFill>
              </a:ln>
              <a:solidFill>
                <a:srgbClr val="FF0000"/>
              </a:solidFill>
              <a:cs typeface="B Titr" pitchFamily="2" charset="-78"/>
            </a:endParaRPr>
          </a:p>
        </p:txBody>
      </p:sp>
    </p:spTree>
    <p:extLst>
      <p:ext uri="{BB962C8B-B14F-4D97-AF65-F5344CB8AC3E}">
        <p14:creationId xmlns="" xmlns:p14="http://schemas.microsoft.com/office/powerpoint/2010/main" val="1221631868"/>
      </p:ext>
    </p:extLst>
  </p:cSld>
  <p:clrMapOvr>
    <a:masterClrMapping/>
  </p:clrMapOvr>
  <mc:AlternateContent xmlns:mc="http://schemas.openxmlformats.org/markup-compatibility/2006">
    <mc:Choice xmlns=""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55538" y="1532486"/>
            <a:ext cx="5486400" cy="3231654"/>
          </a:xfrm>
          <a:prstGeom prst="rect">
            <a:avLst/>
          </a:prstGeom>
          <a:noFill/>
        </p:spPr>
        <p:txBody>
          <a:bodyPr wrap="square" rtlCol="0">
            <a:spAutoFit/>
          </a:bodyPr>
          <a:lstStyle/>
          <a:p>
            <a:pPr algn="r" rtl="1"/>
            <a:r>
              <a:rPr lang="fa-IR" sz="2400" b="1" dirty="0" smtClean="0">
                <a:solidFill>
                  <a:srgbClr val="00B0F0"/>
                </a:solidFill>
                <a:latin typeface="Nazli" pitchFamily="2" charset="-78"/>
                <a:cs typeface="B Titr" pitchFamily="2" charset="-78"/>
              </a:rPr>
              <a:t>4-1 شناخت سازمان و محتوای آن</a:t>
            </a:r>
          </a:p>
          <a:p>
            <a:pPr algn="r" rtl="1"/>
            <a:endParaRPr lang="fa-IR" dirty="0" smtClean="0">
              <a:latin typeface="Nazli" pitchFamily="2" charset="-78"/>
              <a:cs typeface="B Titr" pitchFamily="2" charset="-78"/>
            </a:endParaRPr>
          </a:p>
          <a:p>
            <a:pPr algn="r" rtl="1"/>
            <a:r>
              <a:rPr lang="fa-IR" dirty="0" smtClean="0">
                <a:latin typeface="Nazli" pitchFamily="2" charset="-78"/>
                <a:cs typeface="B Titr" pitchFamily="2" charset="-78"/>
              </a:rPr>
              <a:t>   </a:t>
            </a:r>
            <a:r>
              <a:rPr lang="fa-IR" sz="2400" dirty="0" smtClean="0">
                <a:latin typeface="Nazli" pitchFamily="2" charset="-78"/>
                <a:cs typeface="B Titr" pitchFamily="2" charset="-78"/>
              </a:rPr>
              <a:t>سازمان بايد: </a:t>
            </a:r>
          </a:p>
          <a:p>
            <a:pPr lvl="2" algn="r" rtl="1">
              <a:buFont typeface="Wingdings" pitchFamily="2" charset="2"/>
              <a:buChar char="q"/>
            </a:pPr>
            <a:r>
              <a:rPr lang="fa-IR" sz="2400" dirty="0" smtClean="0">
                <a:latin typeface="Nazli" pitchFamily="2" charset="-78"/>
                <a:cs typeface="B Titr" pitchFamily="2" charset="-78"/>
              </a:rPr>
              <a:t>  پياده سازي </a:t>
            </a:r>
          </a:p>
          <a:p>
            <a:pPr lvl="2" algn="r" rtl="1">
              <a:buFont typeface="Wingdings" pitchFamily="2" charset="2"/>
              <a:buChar char="q"/>
            </a:pPr>
            <a:r>
              <a:rPr lang="fa-IR" sz="2400" dirty="0" smtClean="0">
                <a:latin typeface="Nazli" pitchFamily="2" charset="-78"/>
                <a:cs typeface="B Titr" pitchFamily="2" charset="-78"/>
              </a:rPr>
              <a:t>  اجرا</a:t>
            </a:r>
          </a:p>
          <a:p>
            <a:pPr lvl="2" algn="r" rtl="1">
              <a:buFont typeface="Wingdings" pitchFamily="2" charset="2"/>
              <a:buChar char="q"/>
            </a:pPr>
            <a:r>
              <a:rPr lang="fa-IR" sz="2400" dirty="0" smtClean="0">
                <a:latin typeface="Nazli" pitchFamily="2" charset="-78"/>
                <a:cs typeface="B Titr" pitchFamily="2" charset="-78"/>
              </a:rPr>
              <a:t>  پايش </a:t>
            </a:r>
          </a:p>
          <a:p>
            <a:pPr lvl="2" algn="r" rtl="1">
              <a:buFont typeface="Wingdings" pitchFamily="2" charset="2"/>
              <a:buChar char="q"/>
            </a:pPr>
            <a:r>
              <a:rPr lang="fa-IR" sz="2400" dirty="0" smtClean="0">
                <a:latin typeface="Nazli" pitchFamily="2" charset="-78"/>
                <a:cs typeface="B Titr" pitchFamily="2" charset="-78"/>
              </a:rPr>
              <a:t>  بازنگري </a:t>
            </a:r>
          </a:p>
          <a:p>
            <a:pPr lvl="2" algn="r" rtl="1">
              <a:buFont typeface="Wingdings" pitchFamily="2" charset="2"/>
              <a:buChar char="q"/>
            </a:pPr>
            <a:r>
              <a:rPr lang="fa-IR" sz="2400" dirty="0" smtClean="0">
                <a:latin typeface="Nazli" pitchFamily="2" charset="-78"/>
                <a:cs typeface="B Titr" pitchFamily="2" charset="-78"/>
              </a:rPr>
              <a:t>  نگهداري و بهبود</a:t>
            </a:r>
          </a:p>
          <a:p>
            <a:pPr lvl="2" algn="r" rtl="1"/>
            <a:r>
              <a:rPr lang="fa-IR" dirty="0" smtClean="0">
                <a:latin typeface="Nazli" pitchFamily="2" charset="-78"/>
                <a:cs typeface="B Titr" pitchFamily="2" charset="-78"/>
              </a:rPr>
              <a:t> </a:t>
            </a:r>
          </a:p>
        </p:txBody>
      </p:sp>
      <p:sp>
        <p:nvSpPr>
          <p:cNvPr id="5" name="Left Arrow 4"/>
          <p:cNvSpPr/>
          <p:nvPr/>
        </p:nvSpPr>
        <p:spPr>
          <a:xfrm>
            <a:off x="4267200" y="3352800"/>
            <a:ext cx="1143000" cy="609600"/>
          </a:xfrm>
          <a:prstGeom prst="left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latin typeface="Nazli" pitchFamily="2" charset="-78"/>
                <a:cs typeface="B Titr" pitchFamily="2" charset="-78"/>
              </a:rPr>
              <a:t>يک </a:t>
            </a:r>
            <a:endParaRPr lang="en-US" b="1" dirty="0">
              <a:solidFill>
                <a:schemeClr val="tx1"/>
              </a:solidFill>
              <a:latin typeface="Nazli" pitchFamily="2" charset="-78"/>
              <a:cs typeface="B Titr" pitchFamily="2" charset="-78"/>
            </a:endParaRPr>
          </a:p>
        </p:txBody>
      </p:sp>
      <p:sp>
        <p:nvSpPr>
          <p:cNvPr id="6" name="Oval 5"/>
          <p:cNvSpPr/>
          <p:nvPr/>
        </p:nvSpPr>
        <p:spPr>
          <a:xfrm>
            <a:off x="1676400" y="3200400"/>
            <a:ext cx="2133600" cy="914400"/>
          </a:xfrm>
          <a:prstGeom prst="ellipse">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latin typeface="Nazli" pitchFamily="2" charset="-78"/>
                <a:cs typeface="B Titr" pitchFamily="2" charset="-78"/>
              </a:rPr>
              <a:t>سيستم مديريت امنيت اطلاعات </a:t>
            </a:r>
            <a:endParaRPr lang="en-US" b="1" dirty="0">
              <a:solidFill>
                <a:schemeClr val="tx1"/>
              </a:solidFill>
              <a:latin typeface="Nazli" pitchFamily="2" charset="-78"/>
              <a:cs typeface="B Titr" pitchFamily="2" charset="-78"/>
            </a:endParaRPr>
          </a:p>
        </p:txBody>
      </p:sp>
      <p:sp>
        <p:nvSpPr>
          <p:cNvPr id="7" name="Up Arrow Callout 6"/>
          <p:cNvSpPr/>
          <p:nvPr/>
        </p:nvSpPr>
        <p:spPr>
          <a:xfrm>
            <a:off x="1447800" y="4343400"/>
            <a:ext cx="2590800" cy="1524000"/>
          </a:xfrm>
          <a:prstGeom prst="upArrowCallout">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indent="-265113" algn="just" defTabSz="261938" rtl="1">
              <a:buFont typeface="Wingdings" pitchFamily="2" charset="2"/>
              <a:buChar char="ü"/>
            </a:pPr>
            <a:r>
              <a:rPr lang="fa-IR" b="1" dirty="0" smtClean="0">
                <a:solidFill>
                  <a:schemeClr val="tx1"/>
                </a:solidFill>
                <a:latin typeface="Nazli" pitchFamily="2" charset="-78"/>
                <a:cs typeface="B Titr" pitchFamily="2" charset="-78"/>
              </a:rPr>
              <a:t> </a:t>
            </a:r>
            <a:r>
              <a:rPr lang="fa-IR" sz="1700" b="1" dirty="0" smtClean="0">
                <a:solidFill>
                  <a:schemeClr val="tx1"/>
                </a:solidFill>
                <a:latin typeface="Nazli" pitchFamily="2" charset="-78"/>
                <a:cs typeface="B Titr" pitchFamily="2" charset="-78"/>
              </a:rPr>
              <a:t>در چارچوب تمامي</a:t>
            </a:r>
            <a:r>
              <a:rPr lang="en-US" sz="1700" b="1" dirty="0" smtClean="0">
                <a:solidFill>
                  <a:schemeClr val="tx1"/>
                </a:solidFill>
                <a:latin typeface="Nazli" pitchFamily="2" charset="-78"/>
                <a:cs typeface="B Titr" pitchFamily="2" charset="-78"/>
              </a:rPr>
              <a:t> </a:t>
            </a:r>
            <a:r>
              <a:rPr lang="fa-IR" sz="1700" b="1" dirty="0" smtClean="0">
                <a:solidFill>
                  <a:schemeClr val="tx1"/>
                </a:solidFill>
                <a:latin typeface="Nazli" pitchFamily="2" charset="-78"/>
                <a:cs typeface="B Titr" pitchFamily="2" charset="-78"/>
              </a:rPr>
              <a:t>فعاليت   هاي کلان کسب و کار</a:t>
            </a:r>
          </a:p>
          <a:p>
            <a:pPr algn="r" rtl="1">
              <a:buFont typeface="Wingdings" pitchFamily="2" charset="2"/>
              <a:buChar char="ü"/>
            </a:pPr>
            <a:r>
              <a:rPr lang="en-US" sz="1700" b="1" dirty="0" smtClean="0">
                <a:solidFill>
                  <a:schemeClr val="tx1"/>
                </a:solidFill>
                <a:latin typeface="Nazli" pitchFamily="2" charset="-78"/>
                <a:cs typeface="B Titr" pitchFamily="2" charset="-78"/>
              </a:rPr>
              <a:t>  </a:t>
            </a:r>
            <a:r>
              <a:rPr lang="fa-IR" sz="1700" b="1" dirty="0" smtClean="0">
                <a:solidFill>
                  <a:schemeClr val="tx1"/>
                </a:solidFill>
                <a:latin typeface="Nazli" pitchFamily="2" charset="-78"/>
                <a:cs typeface="B Titr" pitchFamily="2" charset="-78"/>
              </a:rPr>
              <a:t>مخاطرات موجود </a:t>
            </a:r>
            <a:endParaRPr lang="en-US" sz="1700" b="1" dirty="0">
              <a:solidFill>
                <a:schemeClr val="tx1"/>
              </a:solidFill>
              <a:latin typeface="Nazli" pitchFamily="2" charset="-78"/>
              <a:cs typeface="B Titr" pitchFamily="2" charset="-78"/>
            </a:endParaRPr>
          </a:p>
        </p:txBody>
      </p:sp>
      <p:sp>
        <p:nvSpPr>
          <p:cNvPr id="8" name="Rectangle 7"/>
          <p:cNvSpPr/>
          <p:nvPr/>
        </p:nvSpPr>
        <p:spPr>
          <a:xfrm>
            <a:off x="5425982" y="714356"/>
            <a:ext cx="3504486"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FF0000"/>
                </a:solidFill>
                <a:latin typeface="Nazli" pitchFamily="2" charset="-78"/>
                <a:cs typeface="B Titr" pitchFamily="2" charset="-78"/>
              </a:rPr>
              <a:t>4- زمینه ی سازمان</a:t>
            </a:r>
            <a:endParaRPr lang="fa-IR" b="1" dirty="0">
              <a:solidFill>
                <a:srgbClr val="FF000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116632"/>
            <a:ext cx="7344816" cy="936104"/>
          </a:xfrm>
        </p:spPr>
        <p:txBody>
          <a:bodyPr>
            <a:normAutofit/>
          </a:bodyPr>
          <a:lstStyle/>
          <a:p>
            <a:pPr rtl="1"/>
            <a:r>
              <a:rPr lang="fa-IR" sz="2400" b="0" dirty="0" smtClean="0">
                <a:solidFill>
                  <a:srgbClr val="00B0F0"/>
                </a:solidFill>
                <a:effectLst/>
                <a:cs typeface="B Titr" pitchFamily="2" charset="-78"/>
              </a:rPr>
              <a:t>4-2-درک نیاز ها و انتظارات ذینفعان</a:t>
            </a:r>
            <a:endParaRPr lang="en-US" sz="2400" b="0" dirty="0">
              <a:solidFill>
                <a:srgbClr val="00B0F0"/>
              </a:solidFill>
              <a:effectLst/>
              <a:cs typeface="B Titr" pitchFamily="2" charset="-78"/>
            </a:endParaRPr>
          </a:p>
        </p:txBody>
      </p:sp>
      <p:sp>
        <p:nvSpPr>
          <p:cNvPr id="3" name="Subtitle 2"/>
          <p:cNvSpPr>
            <a:spLocks noGrp="1"/>
          </p:cNvSpPr>
          <p:nvPr>
            <p:ph type="subTitle" idx="1"/>
          </p:nvPr>
        </p:nvSpPr>
        <p:spPr>
          <a:xfrm>
            <a:off x="533400" y="1196752"/>
            <a:ext cx="7854696" cy="5400600"/>
          </a:xfrm>
        </p:spPr>
        <p:txBody>
          <a:bodyPr>
            <a:normAutofit/>
          </a:bodyPr>
          <a:lstStyle/>
          <a:p>
            <a:r>
              <a:rPr lang="fa-IR" sz="2400" dirty="0" smtClean="0">
                <a:cs typeface="B Titr" pitchFamily="2" charset="-78"/>
              </a:rPr>
              <a:t>سازمان باید موارد زیر را مشخص کند:</a:t>
            </a:r>
          </a:p>
          <a:p>
            <a:endParaRPr lang="fa-IR" sz="2000" dirty="0">
              <a:cs typeface="B Titr" pitchFamily="2" charset="-78"/>
            </a:endParaRPr>
          </a:p>
          <a:p>
            <a:endParaRPr lang="fa-IR" sz="2000" dirty="0" smtClean="0">
              <a:cs typeface="B Titr" pitchFamily="2" charset="-78"/>
            </a:endParaRPr>
          </a:p>
          <a:p>
            <a:endParaRPr lang="fa-IR" sz="2000" dirty="0">
              <a:cs typeface="B Titr" pitchFamily="2" charset="-78"/>
            </a:endParaRPr>
          </a:p>
          <a:p>
            <a:endParaRPr lang="fa-IR" sz="2000" dirty="0" smtClean="0">
              <a:cs typeface="B Titr" pitchFamily="2" charset="-78"/>
            </a:endParaRPr>
          </a:p>
          <a:p>
            <a:endParaRPr lang="fa-IR" sz="2000" dirty="0">
              <a:cs typeface="B Titr" pitchFamily="2" charset="-78"/>
            </a:endParaRPr>
          </a:p>
          <a:p>
            <a:endParaRPr lang="fa-IR" sz="2000" dirty="0" smtClean="0">
              <a:cs typeface="B Titr" pitchFamily="2" charset="-78"/>
            </a:endParaRPr>
          </a:p>
          <a:p>
            <a:endParaRPr lang="fa-IR" sz="2000" dirty="0">
              <a:cs typeface="B Titr" pitchFamily="2" charset="-78"/>
            </a:endParaRPr>
          </a:p>
          <a:p>
            <a:pPr rtl="1"/>
            <a:r>
              <a:rPr lang="fa-IR" sz="2400" dirty="0" smtClean="0">
                <a:solidFill>
                  <a:srgbClr val="00B0F0"/>
                </a:solidFill>
                <a:cs typeface="B Titr" pitchFamily="2" charset="-78"/>
              </a:rPr>
              <a:t>4-3-تعیین دامنه کاربرد و محدوده عملکرد </a:t>
            </a:r>
            <a:r>
              <a:rPr lang="en-US" sz="2400" dirty="0" smtClean="0">
                <a:solidFill>
                  <a:srgbClr val="00B0F0"/>
                </a:solidFill>
                <a:cs typeface="B Titr" pitchFamily="2" charset="-78"/>
              </a:rPr>
              <a:t>ISMS</a:t>
            </a:r>
            <a:endParaRPr lang="fa-IR" sz="2400" dirty="0" smtClean="0">
              <a:solidFill>
                <a:srgbClr val="00B0F0"/>
              </a:solidFill>
              <a:cs typeface="B Titr" pitchFamily="2" charset="-78"/>
            </a:endParaRPr>
          </a:p>
          <a:p>
            <a:pPr rtl="1"/>
            <a:r>
              <a:rPr lang="fa-IR" sz="2000" dirty="0" smtClean="0">
                <a:cs typeface="B Titr" pitchFamily="2" charset="-78"/>
              </a:rPr>
              <a:t> </a:t>
            </a:r>
            <a:r>
              <a:rPr lang="fa-IR" sz="2400" dirty="0" smtClean="0">
                <a:cs typeface="B Nazanin" pitchFamily="2" charset="-78"/>
              </a:rPr>
              <a:t>مشخص شدن مرزهای </a:t>
            </a:r>
            <a:r>
              <a:rPr lang="en-US" sz="2400" dirty="0" smtClean="0">
                <a:cs typeface="B Nazanin" pitchFamily="2" charset="-78"/>
              </a:rPr>
              <a:t>ISMS</a:t>
            </a:r>
            <a:r>
              <a:rPr lang="fa-IR" sz="2400" dirty="0" smtClean="0">
                <a:cs typeface="B Nazanin" pitchFamily="2" charset="-78"/>
              </a:rPr>
              <a:t> به منظور تعیین دامنه توسط سازمان</a:t>
            </a:r>
            <a:endParaRPr lang="en-US" sz="2400" dirty="0">
              <a:cs typeface="B Nazanin" pitchFamily="2" charset="-78"/>
            </a:endParaRPr>
          </a:p>
        </p:txBody>
      </p:sp>
      <p:sp>
        <p:nvSpPr>
          <p:cNvPr id="5" name="Rounded Rectangle 4"/>
          <p:cNvSpPr/>
          <p:nvPr/>
        </p:nvSpPr>
        <p:spPr>
          <a:xfrm>
            <a:off x="4067944" y="1844824"/>
            <a:ext cx="4176464" cy="792088"/>
          </a:xfrm>
          <a:prstGeom prst="roundRect">
            <a:avLst/>
          </a:prstGeom>
        </p:spPr>
        <p:style>
          <a:lnRef idx="2">
            <a:schemeClr val="accent1">
              <a:shade val="50000"/>
            </a:schemeClr>
          </a:lnRef>
          <a:fillRef idx="1001">
            <a:schemeClr val="dk2"/>
          </a:fillRef>
          <a:effectRef idx="0">
            <a:schemeClr val="accent1"/>
          </a:effectRef>
          <a:fontRef idx="minor">
            <a:schemeClr val="lt1"/>
          </a:fontRef>
        </p:style>
        <p:txBody>
          <a:bodyPr rtlCol="0" anchor="ctr"/>
          <a:lstStyle/>
          <a:p>
            <a:r>
              <a:rPr lang="fa-IR" dirty="0" smtClean="0">
                <a:cs typeface="B Titr" pitchFamily="2" charset="-78"/>
              </a:rPr>
              <a:t>طرف</a:t>
            </a:r>
            <a:r>
              <a:rPr lang="fa-IR" dirty="0" smtClean="0"/>
              <a:t> </a:t>
            </a:r>
            <a:r>
              <a:rPr lang="fa-IR" dirty="0" smtClean="0">
                <a:cs typeface="B Titr" pitchFamily="2" charset="-78"/>
              </a:rPr>
              <a:t>های ذینفعی که با سیستم مدیریت اطلاعات در ارتباط هستند </a:t>
            </a:r>
            <a:endParaRPr lang="en-US" dirty="0">
              <a:cs typeface="B Titr" pitchFamily="2" charset="-78"/>
            </a:endParaRPr>
          </a:p>
        </p:txBody>
      </p:sp>
      <p:sp>
        <p:nvSpPr>
          <p:cNvPr id="6" name="Rounded Rectangle 5"/>
          <p:cNvSpPr/>
          <p:nvPr/>
        </p:nvSpPr>
        <p:spPr>
          <a:xfrm>
            <a:off x="4067944" y="2924944"/>
            <a:ext cx="4176464" cy="792088"/>
          </a:xfrm>
          <a:prstGeom prst="roundRect">
            <a:avLst/>
          </a:prstGeom>
        </p:spPr>
        <p:style>
          <a:lnRef idx="2">
            <a:schemeClr val="accent1">
              <a:shade val="50000"/>
            </a:schemeClr>
          </a:lnRef>
          <a:fillRef idx="1001">
            <a:schemeClr val="dk2"/>
          </a:fillRef>
          <a:effectRef idx="0">
            <a:schemeClr val="accent1"/>
          </a:effectRef>
          <a:fontRef idx="minor">
            <a:schemeClr val="lt1"/>
          </a:fontRef>
        </p:style>
        <p:txBody>
          <a:bodyPr rtlCol="0" anchor="ctr"/>
          <a:lstStyle/>
          <a:p>
            <a:r>
              <a:rPr lang="fa-IR" dirty="0" smtClean="0">
                <a:cs typeface="B Titr" pitchFamily="2" charset="-78"/>
              </a:rPr>
              <a:t>الزاماتی که ذینفعان را با امنیت اطلاعات مرتبط می کند</a:t>
            </a:r>
            <a:endParaRPr lang="en-US" dirty="0">
              <a:cs typeface="B Titr" pitchFamily="2" charset="-78"/>
            </a:endParaRPr>
          </a:p>
        </p:txBody>
      </p:sp>
    </p:spTree>
    <p:extLst>
      <p:ext uri="{BB962C8B-B14F-4D97-AF65-F5344CB8AC3E}">
        <p14:creationId xmlns="" xmlns:p14="http://schemas.microsoft.com/office/powerpoint/2010/main" val="2800462014"/>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908720"/>
            <a:ext cx="7200800" cy="792088"/>
          </a:xfrm>
        </p:spPr>
        <p:txBody>
          <a:bodyPr>
            <a:normAutofit/>
          </a:bodyPr>
          <a:lstStyle/>
          <a:p>
            <a:pPr>
              <a:tabLst>
                <a:tab pos="736600" algn="l"/>
              </a:tabLst>
            </a:pPr>
            <a:r>
              <a:rPr lang="fa-IR" sz="2400" dirty="0" smtClean="0">
                <a:solidFill>
                  <a:schemeClr val="tx1"/>
                </a:solidFill>
                <a:cs typeface="B Titr" pitchFamily="2" charset="-78"/>
              </a:rPr>
              <a:t>نکات مورد توجه در تعیین </a:t>
            </a:r>
            <a:r>
              <a:rPr lang="fa-IR" sz="2400" dirty="0" smtClean="0">
                <a:solidFill>
                  <a:schemeClr val="tx1"/>
                </a:solidFill>
                <a:effectLst>
                  <a:outerShdw blurRad="38100" dist="38100" dir="2700000" algn="tl">
                    <a:srgbClr val="000000">
                      <a:alpha val="43137"/>
                    </a:srgbClr>
                  </a:outerShdw>
                </a:effectLst>
                <a:cs typeface="B Titr" pitchFamily="2" charset="-78"/>
              </a:rPr>
              <a:t>دامنه</a:t>
            </a:r>
            <a:endParaRPr lang="en-US" sz="2400" dirty="0">
              <a:solidFill>
                <a:schemeClr val="tx1"/>
              </a:solidFill>
              <a:effectLst>
                <a:outerShdw blurRad="38100" dist="38100" dir="2700000" algn="tl">
                  <a:srgbClr val="000000">
                    <a:alpha val="43137"/>
                  </a:srgbClr>
                </a:outerShdw>
              </a:effectLst>
              <a:cs typeface="B Titr" pitchFamily="2" charset="-78"/>
            </a:endParaRPr>
          </a:p>
        </p:txBody>
      </p:sp>
      <p:sp>
        <p:nvSpPr>
          <p:cNvPr id="4" name="Rectangle 3"/>
          <p:cNvSpPr/>
          <p:nvPr/>
        </p:nvSpPr>
        <p:spPr>
          <a:xfrm>
            <a:off x="5416938" y="2029490"/>
            <a:ext cx="2847253" cy="461665"/>
          </a:xfrm>
          <a:prstGeom prst="rect">
            <a:avLst/>
          </a:prstGeom>
        </p:spPr>
        <p:txBody>
          <a:bodyPr wrap="none">
            <a:spAutoFit/>
          </a:bodyPr>
          <a:lstStyle/>
          <a:p>
            <a:pPr marL="285750" lvl="0" indent="-285750">
              <a:buClr>
                <a:schemeClr val="tx1">
                  <a:lumMod val="50000"/>
                  <a:lumOff val="50000"/>
                </a:schemeClr>
              </a:buClr>
              <a:buFont typeface="Wingdings" pitchFamily="2" charset="2"/>
              <a:buChar char="v"/>
            </a:pPr>
            <a:r>
              <a:rPr lang="fa-IR" sz="2400" dirty="0" smtClean="0">
                <a:cs typeface="B Nazanin" pitchFamily="2" charset="-78"/>
              </a:rPr>
              <a:t>مشکلات داخلی و خارجی</a:t>
            </a:r>
            <a:endParaRPr lang="en-US" sz="2400" dirty="0">
              <a:cs typeface="B Nazanin" pitchFamily="2" charset="-78"/>
            </a:endParaRPr>
          </a:p>
        </p:txBody>
      </p:sp>
      <p:sp>
        <p:nvSpPr>
          <p:cNvPr id="5" name="Rectangle 4"/>
          <p:cNvSpPr/>
          <p:nvPr/>
        </p:nvSpPr>
        <p:spPr>
          <a:xfrm>
            <a:off x="6803739" y="2398822"/>
            <a:ext cx="1460451" cy="461665"/>
          </a:xfrm>
          <a:prstGeom prst="rect">
            <a:avLst/>
          </a:prstGeom>
        </p:spPr>
        <p:txBody>
          <a:bodyPr wrap="square">
            <a:spAutoFit/>
          </a:bodyPr>
          <a:lstStyle/>
          <a:p>
            <a:pPr marL="285750" lvl="0" indent="-285750">
              <a:buClr>
                <a:schemeClr val="tx1">
                  <a:lumMod val="50000"/>
                  <a:lumOff val="50000"/>
                </a:schemeClr>
              </a:buClr>
              <a:buFont typeface="Wingdings" pitchFamily="2" charset="2"/>
              <a:buChar char="v"/>
            </a:pPr>
            <a:r>
              <a:rPr lang="fa-IR" sz="2400" dirty="0">
                <a:cs typeface="B Nazanin" pitchFamily="2" charset="-78"/>
              </a:rPr>
              <a:t>الزامات</a:t>
            </a:r>
            <a:endParaRPr lang="en-US" sz="2400" dirty="0">
              <a:cs typeface="B Nazanin" pitchFamily="2" charset="-78"/>
            </a:endParaRPr>
          </a:p>
        </p:txBody>
      </p:sp>
      <p:sp>
        <p:nvSpPr>
          <p:cNvPr id="6" name="Rectangle 5"/>
          <p:cNvSpPr/>
          <p:nvPr/>
        </p:nvSpPr>
        <p:spPr>
          <a:xfrm>
            <a:off x="2400003" y="2768154"/>
            <a:ext cx="5857693" cy="461665"/>
          </a:xfrm>
          <a:prstGeom prst="rect">
            <a:avLst/>
          </a:prstGeom>
        </p:spPr>
        <p:txBody>
          <a:bodyPr wrap="none">
            <a:spAutoFit/>
          </a:bodyPr>
          <a:lstStyle/>
          <a:p>
            <a:pPr marL="285750" lvl="0" indent="-285750">
              <a:buClr>
                <a:schemeClr val="tx1">
                  <a:lumMod val="50000"/>
                  <a:lumOff val="50000"/>
                </a:schemeClr>
              </a:buClr>
              <a:buFont typeface="Wingdings" pitchFamily="2" charset="2"/>
              <a:buChar char="v"/>
            </a:pPr>
            <a:r>
              <a:rPr lang="fa-IR" sz="2400" dirty="0">
                <a:cs typeface="B Nazanin" pitchFamily="2" charset="-78"/>
              </a:rPr>
              <a:t>وابستگی و رابطه بین فعالیت های اجرا شده توسط سازمان</a:t>
            </a:r>
            <a:endParaRPr lang="en-US" sz="2400" dirty="0">
              <a:cs typeface="B Nazanin" pitchFamily="2" charset="-78"/>
            </a:endParaRPr>
          </a:p>
        </p:txBody>
      </p:sp>
      <p:sp>
        <p:nvSpPr>
          <p:cNvPr id="7" name="Rectangle 6"/>
          <p:cNvSpPr/>
          <p:nvPr/>
        </p:nvSpPr>
        <p:spPr>
          <a:xfrm>
            <a:off x="3012022" y="3168264"/>
            <a:ext cx="5088369" cy="830997"/>
          </a:xfrm>
          <a:prstGeom prst="rect">
            <a:avLst/>
          </a:prstGeom>
        </p:spPr>
        <p:txBody>
          <a:bodyPr wrap="square">
            <a:spAutoFit/>
          </a:bodyPr>
          <a:lstStyle/>
          <a:p>
            <a:pPr marL="285750" lvl="0" indent="-285750">
              <a:buClr>
                <a:schemeClr val="tx1">
                  <a:lumMod val="50000"/>
                  <a:lumOff val="50000"/>
                </a:schemeClr>
              </a:buClr>
              <a:buFont typeface="Wingdings" pitchFamily="2" charset="2"/>
              <a:buChar char="v"/>
            </a:pPr>
            <a:r>
              <a:rPr lang="fa-IR" sz="2400" dirty="0">
                <a:cs typeface="B Nazanin" pitchFamily="2" charset="-78"/>
              </a:rPr>
              <a:t>تدوین دامنه در قالب اطلاعات مستند و در دسترس</a:t>
            </a:r>
            <a:endParaRPr lang="en-US" sz="2400" dirty="0">
              <a:cs typeface="B Nazanin" pitchFamily="2" charset="-78"/>
            </a:endParaRPr>
          </a:p>
        </p:txBody>
      </p:sp>
      <p:sp>
        <p:nvSpPr>
          <p:cNvPr id="8" name="Rectangle 7"/>
          <p:cNvSpPr/>
          <p:nvPr/>
        </p:nvSpPr>
        <p:spPr>
          <a:xfrm>
            <a:off x="755576" y="3933056"/>
            <a:ext cx="8064896" cy="2893100"/>
          </a:xfrm>
          <a:prstGeom prst="rect">
            <a:avLst/>
          </a:prstGeom>
        </p:spPr>
        <p:txBody>
          <a:bodyPr wrap="square">
            <a:spAutoFit/>
          </a:bodyPr>
          <a:lstStyle/>
          <a:p>
            <a:pPr>
              <a:buFont typeface="Wingdings" pitchFamily="2" charset="2"/>
              <a:buNone/>
            </a:pPr>
            <a:r>
              <a:rPr lang="fa-IR" sz="2400" dirty="0">
                <a:cs typeface="B Nazanin" pitchFamily="2" charset="-78"/>
              </a:rPr>
              <a:t>دامنه ومرزهای سيستم مديريت امنيت اطلاعات بر مبنای ويژگي کسب وکار , سازمان، مکان ، دارائی ها وفن آوری آن تعريف مي شود و همچنين جزئيات و توجيه برای کنارگذاری هر چيزی از دامنه را شامل مي </a:t>
            </a:r>
            <a:r>
              <a:rPr lang="fa-IR" sz="2400" dirty="0" smtClean="0">
                <a:cs typeface="B Nazanin" pitchFamily="2" charset="-78"/>
              </a:rPr>
              <a:t>باشد</a:t>
            </a:r>
          </a:p>
          <a:p>
            <a:pPr>
              <a:buFont typeface="Wingdings" pitchFamily="2" charset="2"/>
              <a:buNone/>
            </a:pPr>
            <a:endParaRPr lang="fa-IR" sz="2000" dirty="0">
              <a:cs typeface="B Titr" pitchFamily="2" charset="-78"/>
            </a:endParaRPr>
          </a:p>
          <a:p>
            <a:pPr>
              <a:buFont typeface="Wingdings" pitchFamily="2" charset="2"/>
              <a:buNone/>
            </a:pPr>
            <a:endParaRPr lang="fa-IR" dirty="0" smtClean="0">
              <a:cs typeface="Nazanin" pitchFamily="2" charset="-78"/>
            </a:endParaRPr>
          </a:p>
          <a:p>
            <a:pPr>
              <a:buFont typeface="Wingdings" pitchFamily="2" charset="2"/>
              <a:buNone/>
            </a:pPr>
            <a:endParaRPr lang="fa-IR" dirty="0">
              <a:cs typeface="Nazanin" pitchFamily="2" charset="-78"/>
            </a:endParaRPr>
          </a:p>
          <a:p>
            <a:pPr>
              <a:buFont typeface="Wingdings" pitchFamily="2" charset="2"/>
              <a:buNone/>
            </a:pPr>
            <a:endParaRPr lang="fa-IR" dirty="0" smtClean="0">
              <a:cs typeface="Nazanin" pitchFamily="2" charset="-78"/>
            </a:endParaRPr>
          </a:p>
          <a:p>
            <a:pPr>
              <a:buFont typeface="Wingdings" pitchFamily="2" charset="2"/>
              <a:buNone/>
            </a:pPr>
            <a:endParaRPr lang="fa-IR" dirty="0">
              <a:cs typeface="Nazanin" pitchFamily="2" charset="-78"/>
            </a:endParaRPr>
          </a:p>
          <a:p>
            <a:pPr>
              <a:buFont typeface="Wingdings" pitchFamily="2" charset="2"/>
              <a:buNone/>
            </a:pPr>
            <a:endParaRPr lang="en-US" dirty="0">
              <a:cs typeface="Nazanin" pitchFamily="2" charset="-78"/>
            </a:endParaRPr>
          </a:p>
        </p:txBody>
      </p:sp>
    </p:spTree>
    <p:extLst>
      <p:ext uri="{BB962C8B-B14F-4D97-AF65-F5344CB8AC3E}">
        <p14:creationId xmlns="" xmlns:p14="http://schemas.microsoft.com/office/powerpoint/2010/main" val="1827560110"/>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1000"/>
                                        <p:tgtEl>
                                          <p:spTgt spid="7">
                                            <p:txEl>
                                              <p:pRg st="0" end="0"/>
                                            </p:txEl>
                                          </p:spTgt>
                                        </p:tgtEl>
                                      </p:cBhvr>
                                    </p:animEffect>
                                    <p:anim calcmode="lin" valueType="num">
                                      <p:cBhvr>
                                        <p:cTn id="2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800102" y="1028699"/>
            <a:ext cx="2971802" cy="1066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sz="1900" dirty="0" smtClean="0">
              <a:solidFill>
                <a:schemeClr val="tx1"/>
              </a:solidFill>
              <a:cs typeface="B Titr" pitchFamily="2" charset="-78"/>
            </a:endParaRPr>
          </a:p>
          <a:p>
            <a:pPr algn="ctr" rtl="1"/>
            <a:r>
              <a:rPr lang="fa-IR" dirty="0" smtClean="0">
                <a:solidFill>
                  <a:schemeClr val="tx1"/>
                </a:solidFill>
                <a:cs typeface="B Titr" pitchFamily="2" charset="-78"/>
              </a:rPr>
              <a:t>تعريف دامنه و مرزهاي </a:t>
            </a:r>
            <a:r>
              <a:rPr lang="en-US" dirty="0" smtClean="0">
                <a:solidFill>
                  <a:schemeClr val="tx1"/>
                </a:solidFill>
                <a:cs typeface="B Titr" pitchFamily="2" charset="-78"/>
              </a:rPr>
              <a:t>ISMS</a:t>
            </a:r>
            <a:endParaRPr lang="fa-IR" dirty="0">
              <a:solidFill>
                <a:schemeClr val="tx1"/>
              </a:solidFill>
              <a:cs typeface="B Titr" pitchFamily="2" charset="-78"/>
            </a:endParaRPr>
          </a:p>
        </p:txBody>
      </p:sp>
      <p:sp>
        <p:nvSpPr>
          <p:cNvPr id="5" name="Rounded Rectangle 4"/>
          <p:cNvSpPr/>
          <p:nvPr/>
        </p:nvSpPr>
        <p:spPr>
          <a:xfrm>
            <a:off x="5931506" y="1104899"/>
            <a:ext cx="2641601"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1</a:t>
            </a:r>
            <a:endParaRPr lang="fa-IR" sz="2000" b="1" dirty="0">
              <a:cs typeface="B Titr" pitchFamily="2" charset="-78"/>
            </a:endParaRPr>
          </a:p>
        </p:txBody>
      </p:sp>
      <p:sp>
        <p:nvSpPr>
          <p:cNvPr id="6" name="Right Arrow 5"/>
          <p:cNvSpPr/>
          <p:nvPr/>
        </p:nvSpPr>
        <p:spPr>
          <a:xfrm rot="10800000">
            <a:off x="2971798" y="1066800"/>
            <a:ext cx="2971802" cy="7620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dirty="0">
              <a:cs typeface="B Titr" pitchFamily="2" charset="-78"/>
            </a:endParaRPr>
          </a:p>
        </p:txBody>
      </p:sp>
      <p:sp>
        <p:nvSpPr>
          <p:cNvPr id="7" name="Rectangle 6"/>
          <p:cNvSpPr/>
          <p:nvPr/>
        </p:nvSpPr>
        <p:spPr>
          <a:xfrm>
            <a:off x="1268478" y="876299"/>
            <a:ext cx="1733551" cy="1219200"/>
          </a:xfrm>
          <a:prstGeom prst="rect">
            <a:avLst/>
          </a:prstGeom>
          <a:solidFill>
            <a:schemeClr val="accent1">
              <a:lumMod val="20000"/>
              <a:lumOff val="80000"/>
            </a:schemeClr>
          </a:solidFill>
          <a:ln>
            <a:solidFill>
              <a:schemeClr val="accent1"/>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عبارت</a:t>
            </a:r>
            <a:r>
              <a:rPr lang="fa-IR" sz="1700" dirty="0" smtClean="0">
                <a:cs typeface="B Titr" pitchFamily="2" charset="-78"/>
              </a:rPr>
              <a:t> </a:t>
            </a:r>
            <a:r>
              <a:rPr lang="fa-IR" sz="1700" dirty="0" smtClean="0">
                <a:solidFill>
                  <a:schemeClr val="tx1"/>
                </a:solidFill>
                <a:cs typeface="B Titr" pitchFamily="2" charset="-78"/>
              </a:rPr>
              <a:t>دامنه</a:t>
            </a:r>
          </a:p>
          <a:p>
            <a:pPr algn="ctr" rtl="1"/>
            <a:r>
              <a:rPr lang="en-US" sz="1700" dirty="0" smtClean="0">
                <a:solidFill>
                  <a:schemeClr val="tx1"/>
                </a:solidFill>
                <a:cs typeface="B Titr" pitchFamily="2" charset="-78"/>
              </a:rPr>
              <a:t>ISMS</a:t>
            </a:r>
            <a:endParaRPr lang="fa-IR" sz="1700" dirty="0" smtClean="0">
              <a:solidFill>
                <a:schemeClr val="tx1"/>
              </a:solidFill>
              <a:cs typeface="B Titr" pitchFamily="2" charset="-78"/>
            </a:endParaRPr>
          </a:p>
        </p:txBody>
      </p:sp>
      <p:sp>
        <p:nvSpPr>
          <p:cNvPr id="8" name="Rounded Rectangle 7"/>
          <p:cNvSpPr/>
          <p:nvPr/>
        </p:nvSpPr>
        <p:spPr>
          <a:xfrm>
            <a:off x="5714998" y="2286000"/>
            <a:ext cx="2971802" cy="1066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sz="1600"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r>
              <a:rPr lang="fa-IR" dirty="0" smtClean="0">
                <a:solidFill>
                  <a:schemeClr val="tx1"/>
                </a:solidFill>
                <a:cs typeface="B Titr" pitchFamily="2" charset="-78"/>
              </a:rPr>
              <a:t>تعريف خط مشي </a:t>
            </a:r>
            <a:r>
              <a:rPr lang="en-US" dirty="0" smtClean="0">
                <a:solidFill>
                  <a:schemeClr val="tx1"/>
                </a:solidFill>
                <a:cs typeface="B Titr" pitchFamily="2" charset="-78"/>
              </a:rPr>
              <a:t>ISMS</a:t>
            </a:r>
            <a:endParaRPr lang="fa-IR" dirty="0" smtClean="0">
              <a:solidFill>
                <a:schemeClr val="tx1"/>
              </a:solidFill>
              <a:cs typeface="B Titr" pitchFamily="2" charset="-78"/>
            </a:endParaRPr>
          </a:p>
          <a:p>
            <a:pPr algn="ctr" rtl="1"/>
            <a:endParaRPr lang="fa-IR" sz="1500" dirty="0" smtClean="0">
              <a:solidFill>
                <a:schemeClr val="tx1"/>
              </a:solidFill>
              <a:cs typeface="B Titr" pitchFamily="2" charset="-78"/>
            </a:endParaRPr>
          </a:p>
        </p:txBody>
      </p:sp>
      <p:sp>
        <p:nvSpPr>
          <p:cNvPr id="9" name="Rounded Rectangle 8"/>
          <p:cNvSpPr/>
          <p:nvPr/>
        </p:nvSpPr>
        <p:spPr>
          <a:xfrm>
            <a:off x="5892799" y="2362200"/>
            <a:ext cx="2641601"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2</a:t>
            </a:r>
            <a:endParaRPr lang="fa-IR" sz="2000" b="1" dirty="0">
              <a:cs typeface="B Titr" pitchFamily="2" charset="-78"/>
            </a:endParaRPr>
          </a:p>
        </p:txBody>
      </p:sp>
      <p:sp>
        <p:nvSpPr>
          <p:cNvPr id="10" name="Right Arrow 9"/>
          <p:cNvSpPr/>
          <p:nvPr/>
        </p:nvSpPr>
        <p:spPr>
          <a:xfrm rot="5400000">
            <a:off x="7258050" y="1695449"/>
            <a:ext cx="190499" cy="990601"/>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11" name="Right Arrow 10"/>
          <p:cNvSpPr/>
          <p:nvPr/>
        </p:nvSpPr>
        <p:spPr>
          <a:xfrm rot="10800000">
            <a:off x="2971798" y="2438400"/>
            <a:ext cx="2971802" cy="8382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a:cs typeface="B Titr" pitchFamily="2" charset="-78"/>
            </a:endParaRPr>
          </a:p>
        </p:txBody>
      </p:sp>
      <p:sp>
        <p:nvSpPr>
          <p:cNvPr id="12" name="Rectangle 11"/>
          <p:cNvSpPr/>
          <p:nvPr/>
        </p:nvSpPr>
        <p:spPr>
          <a:xfrm>
            <a:off x="1244596" y="2209800"/>
            <a:ext cx="1733551" cy="1219200"/>
          </a:xfrm>
          <a:prstGeom prst="rect">
            <a:avLst/>
          </a:prstGeom>
          <a:solidFill>
            <a:schemeClr val="accent1">
              <a:lumMod val="20000"/>
              <a:lumOff val="80000"/>
            </a:schemeClr>
          </a:solidFill>
          <a:ln>
            <a:solidFill>
              <a:schemeClr val="accent1"/>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خط مشي</a:t>
            </a:r>
            <a:endParaRPr lang="en-US" sz="1700" dirty="0" smtClean="0">
              <a:solidFill>
                <a:schemeClr val="tx1"/>
              </a:solidFill>
              <a:cs typeface="B Titr" pitchFamily="2" charset="-78"/>
            </a:endParaRPr>
          </a:p>
          <a:p>
            <a:pPr algn="ctr" rtl="1"/>
            <a:r>
              <a:rPr lang="en-US" sz="1700" dirty="0" smtClean="0">
                <a:solidFill>
                  <a:schemeClr val="tx1"/>
                </a:solidFill>
                <a:cs typeface="B Titr" pitchFamily="2" charset="-78"/>
              </a:rPr>
              <a:t>ISMS</a:t>
            </a:r>
            <a:endParaRPr lang="fa-IR" sz="1700" dirty="0">
              <a:solidFill>
                <a:schemeClr val="tx1"/>
              </a:solidFill>
              <a:cs typeface="B Titr" pitchFamily="2" charset="-78"/>
            </a:endParaRPr>
          </a:p>
        </p:txBody>
      </p:sp>
      <p:sp>
        <p:nvSpPr>
          <p:cNvPr id="13" name="Rounded Rectangle 12"/>
          <p:cNvSpPr/>
          <p:nvPr/>
        </p:nvSpPr>
        <p:spPr>
          <a:xfrm>
            <a:off x="5632448" y="3733800"/>
            <a:ext cx="3054352" cy="1066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r>
              <a:rPr lang="fa-IR" dirty="0" smtClean="0">
                <a:solidFill>
                  <a:schemeClr val="tx1"/>
                </a:solidFill>
                <a:cs typeface="B Titr" pitchFamily="2" charset="-78"/>
              </a:rPr>
              <a:t>تعريف رويکرد برآورد مخاطرات</a:t>
            </a:r>
          </a:p>
          <a:p>
            <a:pPr algn="ctr" rtl="1"/>
            <a:endParaRPr lang="fa-IR" dirty="0" smtClean="0">
              <a:solidFill>
                <a:schemeClr val="tx1"/>
              </a:solidFill>
              <a:cs typeface="B Titr" pitchFamily="2" charset="-78"/>
            </a:endParaRPr>
          </a:p>
        </p:txBody>
      </p:sp>
      <p:sp>
        <p:nvSpPr>
          <p:cNvPr id="14" name="Rounded Rectangle 13"/>
          <p:cNvSpPr/>
          <p:nvPr/>
        </p:nvSpPr>
        <p:spPr>
          <a:xfrm>
            <a:off x="5810249" y="3810000"/>
            <a:ext cx="2724151"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3</a:t>
            </a:r>
          </a:p>
        </p:txBody>
      </p:sp>
      <p:sp>
        <p:nvSpPr>
          <p:cNvPr id="15" name="Right Arrow 14"/>
          <p:cNvSpPr/>
          <p:nvPr/>
        </p:nvSpPr>
        <p:spPr>
          <a:xfrm rot="10800000">
            <a:off x="2978148" y="3886200"/>
            <a:ext cx="2889252" cy="7620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a:cs typeface="B Titr" pitchFamily="2" charset="-78"/>
            </a:endParaRPr>
          </a:p>
        </p:txBody>
      </p:sp>
      <p:sp>
        <p:nvSpPr>
          <p:cNvPr id="16" name="Rectangle 15"/>
          <p:cNvSpPr/>
          <p:nvPr/>
        </p:nvSpPr>
        <p:spPr>
          <a:xfrm>
            <a:off x="1233883" y="3581400"/>
            <a:ext cx="1733551" cy="1219200"/>
          </a:xfrm>
          <a:prstGeom prst="rect">
            <a:avLst/>
          </a:prstGeom>
          <a:solidFill>
            <a:schemeClr val="accent1">
              <a:lumMod val="20000"/>
              <a:lumOff val="80000"/>
            </a:schemeClr>
          </a:solidFill>
          <a:ln>
            <a:solidFill>
              <a:schemeClr val="accent1"/>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رويکرد برآورد مخاطرات مستند شده</a:t>
            </a:r>
            <a:endParaRPr lang="en-US" sz="1700" dirty="0" smtClean="0">
              <a:solidFill>
                <a:schemeClr val="tx1"/>
              </a:solidFill>
              <a:cs typeface="B Titr" pitchFamily="2" charset="-78"/>
            </a:endParaRPr>
          </a:p>
        </p:txBody>
      </p:sp>
      <p:sp>
        <p:nvSpPr>
          <p:cNvPr id="17" name="Right Arrow 16"/>
          <p:cNvSpPr/>
          <p:nvPr/>
        </p:nvSpPr>
        <p:spPr>
          <a:xfrm rot="5400000">
            <a:off x="7197725" y="3006724"/>
            <a:ext cx="381000" cy="1073151"/>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18" name="Rounded Rectangle 17"/>
          <p:cNvSpPr/>
          <p:nvPr/>
        </p:nvSpPr>
        <p:spPr>
          <a:xfrm>
            <a:off x="5632448" y="5181600"/>
            <a:ext cx="3054352" cy="1066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r>
              <a:rPr lang="fa-IR" dirty="0" smtClean="0">
                <a:solidFill>
                  <a:schemeClr val="tx1"/>
                </a:solidFill>
                <a:cs typeface="B Titr" pitchFamily="2" charset="-78"/>
              </a:rPr>
              <a:t>شناسايي مخاطرات</a:t>
            </a:r>
          </a:p>
          <a:p>
            <a:pPr algn="ctr" rtl="1"/>
            <a:endParaRPr lang="fa-IR" dirty="0" smtClean="0">
              <a:solidFill>
                <a:schemeClr val="tx1"/>
              </a:solidFill>
              <a:cs typeface="B Titr" pitchFamily="2" charset="-78"/>
            </a:endParaRPr>
          </a:p>
        </p:txBody>
      </p:sp>
      <p:sp>
        <p:nvSpPr>
          <p:cNvPr id="19" name="Rounded Rectangle 18"/>
          <p:cNvSpPr/>
          <p:nvPr/>
        </p:nvSpPr>
        <p:spPr>
          <a:xfrm>
            <a:off x="5810249" y="5257800"/>
            <a:ext cx="2724151"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4</a:t>
            </a:r>
          </a:p>
        </p:txBody>
      </p:sp>
      <p:sp>
        <p:nvSpPr>
          <p:cNvPr id="20" name="Right Arrow 19"/>
          <p:cNvSpPr/>
          <p:nvPr/>
        </p:nvSpPr>
        <p:spPr>
          <a:xfrm rot="5400000">
            <a:off x="7197725" y="4454524"/>
            <a:ext cx="381000" cy="1073151"/>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21" name="Right Arrow 20"/>
          <p:cNvSpPr/>
          <p:nvPr/>
        </p:nvSpPr>
        <p:spPr>
          <a:xfrm rot="10800000">
            <a:off x="2978148" y="5257800"/>
            <a:ext cx="2889252" cy="7620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a:cs typeface="B Titr" pitchFamily="2" charset="-78"/>
            </a:endParaRPr>
          </a:p>
        </p:txBody>
      </p:sp>
      <p:sp>
        <p:nvSpPr>
          <p:cNvPr id="22" name="Rectangle 21"/>
          <p:cNvSpPr/>
          <p:nvPr/>
        </p:nvSpPr>
        <p:spPr>
          <a:xfrm>
            <a:off x="1233882" y="4991099"/>
            <a:ext cx="1733551" cy="1219200"/>
          </a:xfrm>
          <a:prstGeom prst="rect">
            <a:avLst/>
          </a:prstGeom>
          <a:solidFill>
            <a:schemeClr val="accent1">
              <a:lumMod val="20000"/>
              <a:lumOff val="80000"/>
            </a:schemeClr>
          </a:solidFill>
          <a:ln>
            <a:solidFill>
              <a:schemeClr val="accent1"/>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ليستي از تهديدها، آسيب پذيري ها و آسيب ها</a:t>
            </a:r>
            <a:endParaRPr lang="en-US" sz="1700" dirty="0" smtClean="0">
              <a:solidFill>
                <a:schemeClr val="tx1"/>
              </a:solidFill>
              <a:cs typeface="B Titr" pitchFamily="2" charset="-78"/>
            </a:endParaRPr>
          </a:p>
        </p:txBody>
      </p:sp>
      <p:sp>
        <p:nvSpPr>
          <p:cNvPr id="23" name="Rectangle 22"/>
          <p:cNvSpPr/>
          <p:nvPr/>
        </p:nvSpPr>
        <p:spPr>
          <a:xfrm>
            <a:off x="31330" y="26049"/>
            <a:ext cx="7429504" cy="794064"/>
          </a:xfrm>
          <a:prstGeom prst="rect">
            <a:avLst/>
          </a:prstGeom>
        </p:spPr>
        <p:txBody>
          <a:bodyPr wrap="square">
            <a:spAutoFit/>
          </a:bodyPr>
          <a:lstStyle/>
          <a:p>
            <a:pPr marL="342900" indent="-342900">
              <a:spcBef>
                <a:spcPct val="20000"/>
              </a:spcBef>
              <a:defRPr/>
            </a:pPr>
            <a:r>
              <a:rPr lang="fa-IR" sz="2400" b="1" dirty="0" smtClean="0">
                <a:solidFill>
                  <a:srgbClr val="00B0F0"/>
                </a:solidFill>
                <a:cs typeface="B Titr" pitchFamily="2" charset="-78"/>
              </a:rPr>
              <a:t>4-4- سيستم مديريت امنيت اطلاعات</a:t>
            </a:r>
          </a:p>
          <a:p>
            <a:pPr marL="342900" lvl="0" indent="-342900">
              <a:spcBef>
                <a:spcPct val="20000"/>
              </a:spcBef>
              <a:defRPr/>
            </a:pPr>
            <a:r>
              <a:rPr lang="fa-IR" b="1" dirty="0" smtClean="0">
                <a:solidFill>
                  <a:schemeClr val="tx1">
                    <a:lumMod val="95000"/>
                    <a:lumOff val="5000"/>
                  </a:schemeClr>
                </a:solidFill>
                <a:cs typeface="B Titr" pitchFamily="2" charset="-78"/>
              </a:rPr>
              <a:t>گام هاي ايجاد سيستم مديريت امنيت اطلاعات</a:t>
            </a: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12" grpId="0" animBg="1"/>
      <p:bldP spid="13" grpId="0" animBg="1"/>
      <p:bldP spid="16" grpId="0" animBg="1"/>
      <p:bldP spid="18" grpId="0" animBg="1"/>
      <p:bldP spid="2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867400" y="990600"/>
            <a:ext cx="2743200" cy="11430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dirty="0" smtClean="0">
              <a:solidFill>
                <a:schemeClr val="tx1"/>
              </a:solidFill>
              <a:latin typeface="Nazli" pitchFamily="2" charset="-78"/>
              <a:cs typeface="B Titr" pitchFamily="2" charset="-78"/>
            </a:endParaRPr>
          </a:p>
          <a:p>
            <a:pPr algn="ctr" rtl="1"/>
            <a:r>
              <a:rPr lang="fa-IR" dirty="0" smtClean="0">
                <a:solidFill>
                  <a:schemeClr val="tx1"/>
                </a:solidFill>
                <a:latin typeface="Nazli" pitchFamily="2" charset="-78"/>
                <a:cs typeface="B Titr" pitchFamily="2" charset="-78"/>
              </a:rPr>
              <a:t>تحليل و ارزيابي مخاطرات</a:t>
            </a:r>
            <a:endParaRPr lang="fa-IR" dirty="0">
              <a:solidFill>
                <a:schemeClr val="tx1"/>
              </a:solidFill>
              <a:latin typeface="Nazli" pitchFamily="2" charset="-78"/>
              <a:cs typeface="B Titr" pitchFamily="2" charset="-78"/>
            </a:endParaRPr>
          </a:p>
        </p:txBody>
      </p:sp>
      <p:sp>
        <p:nvSpPr>
          <p:cNvPr id="5" name="Rounded Rectangle 4"/>
          <p:cNvSpPr/>
          <p:nvPr/>
        </p:nvSpPr>
        <p:spPr>
          <a:xfrm>
            <a:off x="6019800" y="1066800"/>
            <a:ext cx="2438400"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latin typeface="Nazli" pitchFamily="2" charset="-78"/>
                <a:cs typeface="B Titr" pitchFamily="2" charset="-78"/>
              </a:rPr>
              <a:t>گام 5</a:t>
            </a:r>
          </a:p>
        </p:txBody>
      </p:sp>
      <p:sp>
        <p:nvSpPr>
          <p:cNvPr id="6" name="Right Arrow 5"/>
          <p:cNvSpPr/>
          <p:nvPr/>
        </p:nvSpPr>
        <p:spPr>
          <a:xfrm rot="10800000">
            <a:off x="3200400" y="1143000"/>
            <a:ext cx="2667000" cy="7620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dirty="0">
              <a:cs typeface="B Titr" pitchFamily="2" charset="-78"/>
            </a:endParaRPr>
          </a:p>
        </p:txBody>
      </p:sp>
      <p:sp>
        <p:nvSpPr>
          <p:cNvPr id="7" name="Rectangle 6"/>
          <p:cNvSpPr/>
          <p:nvPr/>
        </p:nvSpPr>
        <p:spPr>
          <a:xfrm>
            <a:off x="1524000" y="990600"/>
            <a:ext cx="1676400" cy="1295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spcBef>
                <a:spcPts val="600"/>
              </a:spcBef>
            </a:pPr>
            <a:r>
              <a:rPr lang="fa-IR" sz="1700" dirty="0" smtClean="0">
                <a:solidFill>
                  <a:schemeClr val="tx1"/>
                </a:solidFill>
                <a:latin typeface="Nazli" pitchFamily="2" charset="-78"/>
                <a:cs typeface="B Titr" pitchFamily="2" charset="-78"/>
              </a:rPr>
              <a:t>گزارشي از آسيب هاي کسب وکار و احتمال آنها</a:t>
            </a:r>
            <a:endParaRPr lang="fa-IR" sz="1700" dirty="0">
              <a:solidFill>
                <a:schemeClr val="tx1"/>
              </a:solidFill>
              <a:latin typeface="Nazli" pitchFamily="2" charset="-78"/>
              <a:cs typeface="B Titr" pitchFamily="2" charset="-78"/>
            </a:endParaRPr>
          </a:p>
        </p:txBody>
      </p:sp>
      <p:sp>
        <p:nvSpPr>
          <p:cNvPr id="8" name="Rounded Rectangle 7"/>
          <p:cNvSpPr/>
          <p:nvPr/>
        </p:nvSpPr>
        <p:spPr>
          <a:xfrm>
            <a:off x="5867400" y="2819400"/>
            <a:ext cx="2743200" cy="11430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dirty="0" smtClean="0">
              <a:solidFill>
                <a:schemeClr val="tx1"/>
              </a:solidFill>
              <a:latin typeface="Nazli" pitchFamily="2" charset="-78"/>
              <a:cs typeface="B Titr" pitchFamily="2" charset="-78"/>
            </a:endParaRPr>
          </a:p>
          <a:p>
            <a:pPr algn="ctr" rtl="1"/>
            <a:r>
              <a:rPr lang="fa-IR" dirty="0" smtClean="0">
                <a:solidFill>
                  <a:schemeClr val="tx1"/>
                </a:solidFill>
                <a:latin typeface="Nazli" pitchFamily="2" charset="-78"/>
                <a:cs typeface="B Titr" pitchFamily="2" charset="-78"/>
              </a:rPr>
              <a:t>شناسايي و ارزيابي گزينه هاي برطرف سازي مخاطرات</a:t>
            </a:r>
            <a:endParaRPr lang="fa-IR" dirty="0">
              <a:solidFill>
                <a:schemeClr val="tx1"/>
              </a:solidFill>
              <a:latin typeface="Nazli" pitchFamily="2" charset="-78"/>
              <a:cs typeface="B Titr" pitchFamily="2" charset="-78"/>
            </a:endParaRPr>
          </a:p>
        </p:txBody>
      </p:sp>
      <p:sp>
        <p:nvSpPr>
          <p:cNvPr id="9" name="Rounded Rectangle 8"/>
          <p:cNvSpPr/>
          <p:nvPr/>
        </p:nvSpPr>
        <p:spPr>
          <a:xfrm>
            <a:off x="6019800" y="2895600"/>
            <a:ext cx="2438400"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latin typeface="Nazli" pitchFamily="2" charset="-78"/>
                <a:cs typeface="B Titr" pitchFamily="2" charset="-78"/>
              </a:rPr>
              <a:t>گام 6</a:t>
            </a:r>
          </a:p>
        </p:txBody>
      </p:sp>
      <p:sp>
        <p:nvSpPr>
          <p:cNvPr id="10" name="Right Arrow 9"/>
          <p:cNvSpPr/>
          <p:nvPr/>
        </p:nvSpPr>
        <p:spPr>
          <a:xfrm rot="5400000">
            <a:off x="6972300" y="2019300"/>
            <a:ext cx="685800" cy="9144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11" name="Right Arrow 10"/>
          <p:cNvSpPr/>
          <p:nvPr/>
        </p:nvSpPr>
        <p:spPr>
          <a:xfrm rot="10800000">
            <a:off x="3162300" y="2971800"/>
            <a:ext cx="2743200" cy="7620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a:cs typeface="B Titr" pitchFamily="2" charset="-78"/>
            </a:endParaRPr>
          </a:p>
        </p:txBody>
      </p:sp>
      <p:sp>
        <p:nvSpPr>
          <p:cNvPr id="12" name="Rectangle 11"/>
          <p:cNvSpPr/>
          <p:nvPr/>
        </p:nvSpPr>
        <p:spPr>
          <a:xfrm>
            <a:off x="1524000" y="2819400"/>
            <a:ext cx="1676400" cy="1295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spcBef>
                <a:spcPts val="600"/>
              </a:spcBef>
            </a:pPr>
            <a:r>
              <a:rPr lang="fa-IR" sz="1700" dirty="0" smtClean="0">
                <a:solidFill>
                  <a:schemeClr val="tx1"/>
                </a:solidFill>
                <a:latin typeface="Nazli" pitchFamily="2" charset="-78"/>
                <a:cs typeface="B Titr" pitchFamily="2" charset="-78"/>
              </a:rPr>
              <a:t>طرح برطرف سازي مخاطرات</a:t>
            </a:r>
            <a:endParaRPr lang="fa-IR" sz="1700" dirty="0">
              <a:solidFill>
                <a:schemeClr val="tx1"/>
              </a:solidFill>
              <a:latin typeface="Nazli" pitchFamily="2" charset="-78"/>
              <a:cs typeface="B Titr" pitchFamily="2" charset="-78"/>
            </a:endParaRPr>
          </a:p>
        </p:txBody>
      </p:sp>
      <p:sp>
        <p:nvSpPr>
          <p:cNvPr id="13" name="Rounded Rectangle 12"/>
          <p:cNvSpPr/>
          <p:nvPr/>
        </p:nvSpPr>
        <p:spPr>
          <a:xfrm>
            <a:off x="5867400" y="4648200"/>
            <a:ext cx="2743200" cy="11430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dirty="0" smtClean="0">
              <a:solidFill>
                <a:schemeClr val="tx1"/>
              </a:solidFill>
              <a:latin typeface="Nazli" pitchFamily="2" charset="-78"/>
              <a:cs typeface="B Titr" pitchFamily="2" charset="-78"/>
            </a:endParaRPr>
          </a:p>
          <a:p>
            <a:pPr algn="ctr" rtl="1"/>
            <a:r>
              <a:rPr lang="fa-IR" dirty="0" smtClean="0">
                <a:solidFill>
                  <a:schemeClr val="tx1"/>
                </a:solidFill>
                <a:latin typeface="Nazli" pitchFamily="2" charset="-78"/>
                <a:cs typeface="B Titr" pitchFamily="2" charset="-78"/>
              </a:rPr>
              <a:t>انتخاب کنترل ها و اهداف کنترلي</a:t>
            </a:r>
            <a:endParaRPr lang="fa-IR" dirty="0">
              <a:solidFill>
                <a:schemeClr val="tx1"/>
              </a:solidFill>
              <a:latin typeface="Nazli" pitchFamily="2" charset="-78"/>
              <a:cs typeface="B Titr" pitchFamily="2" charset="-78"/>
            </a:endParaRPr>
          </a:p>
        </p:txBody>
      </p:sp>
      <p:sp>
        <p:nvSpPr>
          <p:cNvPr id="14" name="Rounded Rectangle 13"/>
          <p:cNvSpPr/>
          <p:nvPr/>
        </p:nvSpPr>
        <p:spPr>
          <a:xfrm>
            <a:off x="6019800" y="4724400"/>
            <a:ext cx="2438400"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latin typeface="Nazli" pitchFamily="2" charset="-78"/>
                <a:cs typeface="B Titr" pitchFamily="2" charset="-78"/>
              </a:rPr>
              <a:t>گام 7</a:t>
            </a:r>
          </a:p>
        </p:txBody>
      </p:sp>
      <p:sp>
        <p:nvSpPr>
          <p:cNvPr id="15" name="Right Arrow 14"/>
          <p:cNvSpPr/>
          <p:nvPr/>
        </p:nvSpPr>
        <p:spPr>
          <a:xfrm rot="10800000">
            <a:off x="3276600" y="4838700"/>
            <a:ext cx="2743200" cy="762000"/>
          </a:xfrm>
          <a:prstGeom prst="rightArrow">
            <a:avLst/>
          </a:prstGeom>
        </p:spPr>
        <p:style>
          <a:lnRef idx="1">
            <a:schemeClr val="accent5"/>
          </a:lnRef>
          <a:fillRef idx="2">
            <a:schemeClr val="accent5"/>
          </a:fillRef>
          <a:effectRef idx="1">
            <a:schemeClr val="accent5"/>
          </a:effectRef>
          <a:fontRef idx="minor">
            <a:schemeClr val="dk1"/>
          </a:fontRef>
        </p:style>
        <p:txBody>
          <a:bodyPr rtlCol="1" anchor="ctr"/>
          <a:lstStyle/>
          <a:p>
            <a:pPr algn="ctr"/>
            <a:endParaRPr lang="fa-IR">
              <a:cs typeface="B Titr" pitchFamily="2" charset="-78"/>
            </a:endParaRPr>
          </a:p>
        </p:txBody>
      </p:sp>
      <p:sp>
        <p:nvSpPr>
          <p:cNvPr id="16" name="Rectangle 15"/>
          <p:cNvSpPr/>
          <p:nvPr/>
        </p:nvSpPr>
        <p:spPr>
          <a:xfrm>
            <a:off x="1524000" y="4648200"/>
            <a:ext cx="1752599" cy="1295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latin typeface="Nazli" pitchFamily="2" charset="-78"/>
                <a:cs typeface="B Titr" pitchFamily="2" charset="-78"/>
              </a:rPr>
              <a:t>ليستي از اهداف کنترلي و کنترل ها</a:t>
            </a:r>
            <a:endParaRPr lang="fa-IR" sz="1700" dirty="0">
              <a:solidFill>
                <a:schemeClr val="tx1"/>
              </a:solidFill>
              <a:latin typeface="Nazli" pitchFamily="2" charset="-78"/>
              <a:cs typeface="B Titr" pitchFamily="2" charset="-78"/>
            </a:endParaRPr>
          </a:p>
        </p:txBody>
      </p:sp>
      <p:sp>
        <p:nvSpPr>
          <p:cNvPr id="17" name="Right Arrow 16"/>
          <p:cNvSpPr/>
          <p:nvPr/>
        </p:nvSpPr>
        <p:spPr>
          <a:xfrm rot="5400000">
            <a:off x="6972300" y="3848100"/>
            <a:ext cx="685800" cy="9144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18" name="Rectangle 17"/>
          <p:cNvSpPr/>
          <p:nvPr/>
        </p:nvSpPr>
        <p:spPr>
          <a:xfrm>
            <a:off x="99994" y="134981"/>
            <a:ext cx="7215206" cy="855619"/>
          </a:xfrm>
          <a:prstGeom prst="rect">
            <a:avLst/>
          </a:prstGeom>
        </p:spPr>
        <p:txBody>
          <a:bodyPr wrap="square">
            <a:spAutoFit/>
          </a:bodyPr>
          <a:lstStyle/>
          <a:p>
            <a:pPr marL="342900" indent="-342900">
              <a:spcBef>
                <a:spcPct val="20000"/>
              </a:spcBef>
              <a:defRPr/>
            </a:pPr>
            <a:r>
              <a:rPr lang="fa-IR" sz="2800" b="1" dirty="0" smtClean="0">
                <a:solidFill>
                  <a:srgbClr val="00B0F0"/>
                </a:solidFill>
                <a:latin typeface="Nazli" pitchFamily="2" charset="-78"/>
                <a:cs typeface="B Titr" pitchFamily="2" charset="-78"/>
              </a:rPr>
              <a:t>4-4- سيستم مديريت امنيت اطلاعات</a:t>
            </a:r>
          </a:p>
          <a:p>
            <a:pPr marL="342900" lvl="0" indent="-342900">
              <a:spcBef>
                <a:spcPct val="20000"/>
              </a:spcBef>
              <a:defRPr/>
            </a:pPr>
            <a:r>
              <a:rPr lang="fa-IR" b="1" dirty="0" smtClean="0">
                <a:solidFill>
                  <a:schemeClr val="tx1">
                    <a:lumMod val="95000"/>
                    <a:lumOff val="5000"/>
                  </a:schemeClr>
                </a:solidFill>
                <a:latin typeface="Nazli" pitchFamily="2" charset="-78"/>
                <a:cs typeface="B Titr" pitchFamily="2" charset="-78"/>
              </a:rPr>
              <a:t>گام هاي ايجاد سيستم مديريت امنيت اطلاعات</a:t>
            </a:r>
          </a:p>
        </p:txBody>
      </p:sp>
    </p:spTree>
  </p:cSld>
  <p:clrMapOvr>
    <a:masterClrMapping/>
  </p:clrMapOvr>
  <mc:AlternateContent xmlns:mc="http://schemas.openxmlformats.org/markup-compatibility/2006">
    <mc:Choice xmlns=""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12" grpId="0" animBg="1"/>
      <p:bldP spid="13" grpId="0" animBg="1"/>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715000" y="1219200"/>
            <a:ext cx="3143280" cy="11430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r>
              <a:rPr lang="fa-IR" dirty="0" smtClean="0">
                <a:solidFill>
                  <a:schemeClr val="tx1"/>
                </a:solidFill>
                <a:cs typeface="B Titr" pitchFamily="2" charset="-78"/>
              </a:rPr>
              <a:t>کسب مجوز مديريت براي مخاطرات باقي مانده پيشنهادشده</a:t>
            </a:r>
          </a:p>
        </p:txBody>
      </p:sp>
      <p:sp>
        <p:nvSpPr>
          <p:cNvPr id="5" name="Rounded Rectangle 4"/>
          <p:cNvSpPr/>
          <p:nvPr/>
        </p:nvSpPr>
        <p:spPr>
          <a:xfrm>
            <a:off x="5867400" y="1295400"/>
            <a:ext cx="2438400"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8</a:t>
            </a:r>
            <a:endParaRPr lang="fa-IR" sz="2000" b="1" dirty="0">
              <a:cs typeface="B Titr" pitchFamily="2" charset="-78"/>
            </a:endParaRPr>
          </a:p>
        </p:txBody>
      </p:sp>
      <p:sp>
        <p:nvSpPr>
          <p:cNvPr id="6" name="Right Arrow 5"/>
          <p:cNvSpPr/>
          <p:nvPr/>
        </p:nvSpPr>
        <p:spPr>
          <a:xfrm rot="10800000">
            <a:off x="2971800" y="1447800"/>
            <a:ext cx="2743200" cy="7620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cs typeface="B Titr" pitchFamily="2" charset="-78"/>
            </a:endParaRPr>
          </a:p>
        </p:txBody>
      </p:sp>
      <p:sp>
        <p:nvSpPr>
          <p:cNvPr id="7" name="Rectangle 6"/>
          <p:cNvSpPr/>
          <p:nvPr/>
        </p:nvSpPr>
        <p:spPr>
          <a:xfrm>
            <a:off x="1371600" y="1219200"/>
            <a:ext cx="1600200" cy="1295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سوابق مخاطرات باقي مانده تأييد شده</a:t>
            </a:r>
            <a:endParaRPr lang="en-US" sz="1700" dirty="0" smtClean="0">
              <a:solidFill>
                <a:schemeClr val="tx1"/>
              </a:solidFill>
              <a:cs typeface="B Titr" pitchFamily="2" charset="-78"/>
            </a:endParaRPr>
          </a:p>
        </p:txBody>
      </p:sp>
      <p:sp>
        <p:nvSpPr>
          <p:cNvPr id="8" name="Rounded Rectangle 7"/>
          <p:cNvSpPr/>
          <p:nvPr/>
        </p:nvSpPr>
        <p:spPr>
          <a:xfrm>
            <a:off x="5715000" y="3048000"/>
            <a:ext cx="2743200" cy="11430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r>
              <a:rPr lang="fa-IR" dirty="0" smtClean="0">
                <a:solidFill>
                  <a:schemeClr val="tx1"/>
                </a:solidFill>
                <a:cs typeface="B Titr" pitchFamily="2" charset="-78"/>
              </a:rPr>
              <a:t>کسب مجوز مديريت براي پياده سازي </a:t>
            </a:r>
            <a:r>
              <a:rPr lang="en-US" dirty="0" smtClean="0">
                <a:solidFill>
                  <a:schemeClr val="tx1"/>
                </a:solidFill>
                <a:cs typeface="B Titr" pitchFamily="2" charset="-78"/>
              </a:rPr>
              <a:t>ISMS</a:t>
            </a:r>
            <a:endParaRPr lang="fa-IR" dirty="0">
              <a:solidFill>
                <a:schemeClr val="tx1"/>
              </a:solidFill>
              <a:cs typeface="B Titr" pitchFamily="2" charset="-78"/>
            </a:endParaRPr>
          </a:p>
        </p:txBody>
      </p:sp>
      <p:sp>
        <p:nvSpPr>
          <p:cNvPr id="9" name="Rounded Rectangle 8"/>
          <p:cNvSpPr/>
          <p:nvPr/>
        </p:nvSpPr>
        <p:spPr>
          <a:xfrm>
            <a:off x="5867400" y="3124200"/>
            <a:ext cx="2438400"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9</a:t>
            </a:r>
            <a:endParaRPr lang="fa-IR" sz="2000" b="1" dirty="0">
              <a:cs typeface="B Titr" pitchFamily="2" charset="-78"/>
            </a:endParaRPr>
          </a:p>
        </p:txBody>
      </p:sp>
      <p:sp>
        <p:nvSpPr>
          <p:cNvPr id="10" name="Right Arrow 9"/>
          <p:cNvSpPr/>
          <p:nvPr/>
        </p:nvSpPr>
        <p:spPr>
          <a:xfrm rot="5400000">
            <a:off x="6819900" y="2247900"/>
            <a:ext cx="685800" cy="9144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11" name="Right Arrow 10"/>
          <p:cNvSpPr/>
          <p:nvPr/>
        </p:nvSpPr>
        <p:spPr>
          <a:xfrm rot="10800000">
            <a:off x="2971800" y="3200400"/>
            <a:ext cx="2743200" cy="7620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cs typeface="B Titr" pitchFamily="2" charset="-78"/>
            </a:endParaRPr>
          </a:p>
        </p:txBody>
      </p:sp>
      <p:sp>
        <p:nvSpPr>
          <p:cNvPr id="12" name="Rectangle 11"/>
          <p:cNvSpPr/>
          <p:nvPr/>
        </p:nvSpPr>
        <p:spPr>
          <a:xfrm>
            <a:off x="1371600" y="2971800"/>
            <a:ext cx="1600200" cy="1295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مجوز مديريت براي پياده سازي </a:t>
            </a:r>
            <a:r>
              <a:rPr lang="en-US" sz="1700" dirty="0" smtClean="0">
                <a:solidFill>
                  <a:schemeClr val="tx1"/>
                </a:solidFill>
                <a:cs typeface="B Titr" pitchFamily="2" charset="-78"/>
              </a:rPr>
              <a:t>ISMS</a:t>
            </a:r>
          </a:p>
        </p:txBody>
      </p:sp>
      <p:sp>
        <p:nvSpPr>
          <p:cNvPr id="13" name="Rounded Rectangle 12"/>
          <p:cNvSpPr/>
          <p:nvPr/>
        </p:nvSpPr>
        <p:spPr>
          <a:xfrm>
            <a:off x="5791200" y="4876800"/>
            <a:ext cx="2743200" cy="11430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cs typeface="B Titr" pitchFamily="2" charset="-78"/>
            </a:endParaRPr>
          </a:p>
          <a:p>
            <a:pPr algn="ctr" rtl="1"/>
            <a:endParaRPr lang="fa-IR" dirty="0" smtClean="0">
              <a:solidFill>
                <a:schemeClr val="tx1"/>
              </a:solidFill>
              <a:cs typeface="B Titr" pitchFamily="2" charset="-78"/>
            </a:endParaRPr>
          </a:p>
          <a:p>
            <a:pPr algn="ctr" rtl="1"/>
            <a:r>
              <a:rPr lang="fa-IR" dirty="0" smtClean="0">
                <a:solidFill>
                  <a:schemeClr val="tx1"/>
                </a:solidFill>
                <a:cs typeface="B Titr" pitchFamily="2" charset="-78"/>
              </a:rPr>
              <a:t>تهيه بيانيه کاربست پذيري</a:t>
            </a:r>
          </a:p>
        </p:txBody>
      </p:sp>
      <p:sp>
        <p:nvSpPr>
          <p:cNvPr id="14" name="Rounded Rectangle 13"/>
          <p:cNvSpPr/>
          <p:nvPr/>
        </p:nvSpPr>
        <p:spPr>
          <a:xfrm>
            <a:off x="5943600" y="4953000"/>
            <a:ext cx="2438400" cy="3810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000" b="1" dirty="0" smtClean="0">
                <a:cs typeface="B Titr" pitchFamily="2" charset="-78"/>
              </a:rPr>
              <a:t>گام 10</a:t>
            </a:r>
            <a:endParaRPr lang="fa-IR" sz="2000" b="1" dirty="0">
              <a:cs typeface="B Titr" pitchFamily="2" charset="-78"/>
            </a:endParaRPr>
          </a:p>
        </p:txBody>
      </p:sp>
      <p:sp>
        <p:nvSpPr>
          <p:cNvPr id="15" name="Right Arrow 14"/>
          <p:cNvSpPr/>
          <p:nvPr/>
        </p:nvSpPr>
        <p:spPr>
          <a:xfrm rot="10800000">
            <a:off x="2971800" y="5105400"/>
            <a:ext cx="2819400" cy="7620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cs typeface="B Titr" pitchFamily="2" charset="-78"/>
            </a:endParaRPr>
          </a:p>
        </p:txBody>
      </p:sp>
      <p:sp>
        <p:nvSpPr>
          <p:cNvPr id="16" name="Rectangle 15"/>
          <p:cNvSpPr/>
          <p:nvPr/>
        </p:nvSpPr>
        <p:spPr>
          <a:xfrm>
            <a:off x="1371600" y="4800600"/>
            <a:ext cx="1600200" cy="1295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1700" dirty="0" smtClean="0">
                <a:solidFill>
                  <a:schemeClr val="tx1"/>
                </a:solidFill>
                <a:cs typeface="B Titr" pitchFamily="2" charset="-78"/>
              </a:rPr>
              <a:t>بيانيه کاربست پذيري</a:t>
            </a:r>
            <a:endParaRPr lang="fa-IR" sz="1700" dirty="0">
              <a:solidFill>
                <a:schemeClr val="tx1"/>
              </a:solidFill>
              <a:cs typeface="B Titr" pitchFamily="2" charset="-78"/>
            </a:endParaRPr>
          </a:p>
        </p:txBody>
      </p:sp>
      <p:sp>
        <p:nvSpPr>
          <p:cNvPr id="17" name="Right Arrow 16"/>
          <p:cNvSpPr/>
          <p:nvPr/>
        </p:nvSpPr>
        <p:spPr>
          <a:xfrm rot="5400000">
            <a:off x="6896100" y="4076700"/>
            <a:ext cx="685800" cy="9144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cs typeface="B Titr" pitchFamily="2" charset="-78"/>
            </a:endParaRPr>
          </a:p>
        </p:txBody>
      </p:sp>
      <p:sp>
        <p:nvSpPr>
          <p:cNvPr id="18" name="Rectangle 17"/>
          <p:cNvSpPr/>
          <p:nvPr/>
        </p:nvSpPr>
        <p:spPr>
          <a:xfrm>
            <a:off x="1763688" y="214290"/>
            <a:ext cx="6048672" cy="701731"/>
          </a:xfrm>
          <a:prstGeom prst="rect">
            <a:avLst/>
          </a:prstGeom>
        </p:spPr>
        <p:txBody>
          <a:bodyPr wrap="square">
            <a:spAutoFit/>
          </a:bodyPr>
          <a:lstStyle/>
          <a:p>
            <a:pPr marL="342900" indent="-342900">
              <a:spcBef>
                <a:spcPct val="20000"/>
              </a:spcBef>
              <a:defRPr/>
            </a:pPr>
            <a:r>
              <a:rPr lang="fa-IR" b="1" dirty="0" smtClean="0">
                <a:solidFill>
                  <a:srgbClr val="00B0F0"/>
                </a:solidFill>
                <a:cs typeface="B Titr" pitchFamily="2" charset="-78"/>
              </a:rPr>
              <a:t>4-4- ايجاد و مديريت سيستم مديريت امنيت اطلاعات</a:t>
            </a:r>
          </a:p>
          <a:p>
            <a:pPr marL="342900" indent="-342900">
              <a:spcBef>
                <a:spcPct val="20000"/>
              </a:spcBef>
              <a:defRPr/>
            </a:pPr>
            <a:r>
              <a:rPr lang="fa-IR" b="1" dirty="0" smtClean="0">
                <a:solidFill>
                  <a:schemeClr val="tx1">
                    <a:lumMod val="95000"/>
                    <a:lumOff val="5000"/>
                  </a:schemeClr>
                </a:solidFill>
                <a:cs typeface="B Titr" pitchFamily="2" charset="-78"/>
              </a:rPr>
              <a:t>گام هاي ايجاد سيستم مديريت امنيت اطلاعات</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12" grpId="0" animBg="1"/>
      <p:bldP spid="13" grpId="0" animBg="1"/>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r>
              <a:rPr lang="fa-IR" sz="2800" dirty="0" smtClean="0">
                <a:solidFill>
                  <a:schemeClr val="tx1"/>
                </a:solidFill>
                <a:latin typeface="Nazli" pitchFamily="2" charset="-78"/>
                <a:cs typeface="B Titr" pitchFamily="2" charset="-78"/>
              </a:rPr>
              <a:t>تعريف دامنه و مرزهاي </a:t>
            </a:r>
            <a:r>
              <a:rPr lang="en-US" sz="2800" dirty="0" smtClean="0">
                <a:solidFill>
                  <a:schemeClr val="tx1"/>
                </a:solidFill>
                <a:cs typeface="B Titr" pitchFamily="2" charset="-78"/>
              </a:rPr>
              <a:t>ISMS</a:t>
            </a:r>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1</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cs typeface="B Titr" pitchFamily="2" charset="-78"/>
            </a:endParaRPr>
          </a:p>
        </p:txBody>
      </p:sp>
      <p:sp>
        <p:nvSpPr>
          <p:cNvPr id="7" name="Rectangle 6"/>
          <p:cNvSpPr/>
          <p:nvPr/>
        </p:nvSpPr>
        <p:spPr>
          <a:xfrm>
            <a:off x="34290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عبارت</a:t>
            </a:r>
            <a:r>
              <a:rPr lang="fa-IR" sz="2400" dirty="0" smtClean="0">
                <a:latin typeface="Nazli" pitchFamily="2" charset="-78"/>
                <a:cs typeface="B Titr" pitchFamily="2" charset="-78"/>
              </a:rPr>
              <a:t> </a:t>
            </a:r>
            <a:r>
              <a:rPr lang="fa-IR" sz="2400" dirty="0" smtClean="0">
                <a:solidFill>
                  <a:schemeClr val="tx1"/>
                </a:solidFill>
                <a:latin typeface="Nazli" pitchFamily="2" charset="-78"/>
                <a:cs typeface="B Titr" pitchFamily="2" charset="-78"/>
              </a:rPr>
              <a:t>دامنه</a:t>
            </a:r>
          </a:p>
          <a:p>
            <a:pPr algn="ctr" rtl="1"/>
            <a:r>
              <a:rPr lang="en-US" sz="2400" dirty="0" smtClean="0">
                <a:solidFill>
                  <a:schemeClr val="tx1"/>
                </a:solidFill>
                <a:cs typeface="B Titr" pitchFamily="2" charset="-78"/>
              </a:rPr>
              <a:t>ISMS</a:t>
            </a:r>
            <a:endParaRPr lang="fa-IR" sz="2400" dirty="0" smtClean="0">
              <a:solidFill>
                <a:schemeClr val="tx1"/>
              </a:solidFill>
              <a:cs typeface="B Titr" pitchFamily="2" charset="-78"/>
            </a:endParaRPr>
          </a:p>
        </p:txBody>
      </p:sp>
      <p:sp>
        <p:nvSpPr>
          <p:cNvPr id="8" name="Rectangle 7"/>
          <p:cNvSpPr/>
          <p:nvPr/>
        </p:nvSpPr>
        <p:spPr>
          <a:xfrm>
            <a:off x="1685414" y="142852"/>
            <a:ext cx="7290778"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1256848"/>
            <a:ext cx="7820052" cy="5124480"/>
          </a:xfrm>
          <a:prstGeom prst="rect">
            <a:avLst/>
          </a:prstGeom>
          <a:noFill/>
        </p:spPr>
        <p:txBody>
          <a:bodyPr wrap="square" rtlCol="0">
            <a:spAutoFit/>
          </a:bodyPr>
          <a:lstStyle/>
          <a:p>
            <a:pPr algn="r" rtl="1">
              <a:spcBef>
                <a:spcPts val="300"/>
              </a:spcBef>
            </a:pPr>
            <a:endParaRPr lang="fa-IR" sz="2400" dirty="0" smtClean="0">
              <a:latin typeface="Nazli" pitchFamily="2" charset="-78"/>
              <a:cs typeface="B Titr" pitchFamily="2" charset="-78"/>
            </a:endParaRPr>
          </a:p>
          <a:p>
            <a:pPr marL="536575" algn="r" rtl="1">
              <a:spcBef>
                <a:spcPts val="300"/>
              </a:spcBef>
              <a:buClr>
                <a:schemeClr val="tx1">
                  <a:lumMod val="50000"/>
                  <a:lumOff val="50000"/>
                </a:schemeClr>
              </a:buClr>
              <a:buFont typeface="Wingdings" pitchFamily="2" charset="2"/>
              <a:buChar char="q"/>
            </a:pPr>
            <a:r>
              <a:rPr lang="fa-IR" sz="2400" dirty="0" smtClean="0">
                <a:latin typeface="Nazli" pitchFamily="2" charset="-78"/>
                <a:cs typeface="B Titr" pitchFamily="2" charset="-78"/>
              </a:rPr>
              <a:t>  </a:t>
            </a:r>
            <a:r>
              <a:rPr lang="fa-IR" sz="2400" dirty="0" smtClean="0">
                <a:latin typeface="Nazli" pitchFamily="2" charset="-78"/>
                <a:cs typeface="B Nazanin" pitchFamily="2" charset="-78"/>
              </a:rPr>
              <a:t>ويژگي هاي کسب وکار </a:t>
            </a:r>
          </a:p>
          <a:p>
            <a:pPr marL="536575" algn="r" rtl="1">
              <a:spcBef>
                <a:spcPts val="300"/>
              </a:spcBef>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سازمان </a:t>
            </a:r>
          </a:p>
          <a:p>
            <a:pPr marL="536575" algn="r" rtl="1">
              <a:spcBef>
                <a:spcPts val="300"/>
              </a:spcBef>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مکان </a:t>
            </a:r>
          </a:p>
          <a:p>
            <a:pPr marL="536575" algn="r" rtl="1">
              <a:spcBef>
                <a:spcPts val="300"/>
              </a:spcBef>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دارايي ها </a:t>
            </a:r>
          </a:p>
          <a:p>
            <a:pPr marL="536575" algn="r" rtl="1">
              <a:spcBef>
                <a:spcPts val="300"/>
              </a:spcBef>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فنآوري و سطح تکنولوژي </a:t>
            </a:r>
          </a:p>
          <a:p>
            <a:pPr marL="536575" algn="r" rtl="1">
              <a:spcBef>
                <a:spcPts val="300"/>
              </a:spcBef>
            </a:pPr>
            <a:endParaRPr lang="fa-IR" sz="2400" dirty="0" smtClean="0">
              <a:latin typeface="Nazli" pitchFamily="2" charset="-78"/>
              <a:cs typeface="B Nazanin" pitchFamily="2" charset="-78"/>
            </a:endParaRPr>
          </a:p>
          <a:p>
            <a:pPr marL="536575" algn="r" rtl="1"/>
            <a:endParaRPr lang="fa-IR" sz="2400" dirty="0" smtClean="0">
              <a:latin typeface="Nazli" pitchFamily="2" charset="-78"/>
              <a:cs typeface="B Titr" pitchFamily="2" charset="-78"/>
            </a:endParaRPr>
          </a:p>
          <a:p>
            <a:pPr lvl="0" algn="r" rtl="1"/>
            <a:r>
              <a:rPr lang="fa-IR" sz="2400" dirty="0" smtClean="0">
                <a:solidFill>
                  <a:schemeClr val="tx1">
                    <a:lumMod val="95000"/>
                    <a:lumOff val="5000"/>
                  </a:schemeClr>
                </a:solidFill>
                <a:latin typeface="Nazli" pitchFamily="2" charset="-78"/>
                <a:cs typeface="B Titr" pitchFamily="2" charset="-78"/>
              </a:rPr>
              <a:t>نکته: مشتمل بر جزئيات و توجيه براي کنارگذاري هر چيزي از دامنه</a:t>
            </a:r>
            <a:endParaRPr lang="en-US" sz="2400" dirty="0" smtClean="0">
              <a:solidFill>
                <a:schemeClr val="tx1">
                  <a:lumMod val="95000"/>
                  <a:lumOff val="5000"/>
                </a:schemeClr>
              </a:solidFill>
              <a:latin typeface="Nazli" pitchFamily="2" charset="-78"/>
              <a:cs typeface="B Titr" pitchFamily="2" charset="-78"/>
            </a:endParaRPr>
          </a:p>
          <a:p>
            <a:pPr marL="536575" algn="r" rtl="1"/>
            <a:endParaRPr lang="fa-IR" sz="2400" dirty="0" smtClean="0">
              <a:latin typeface="Nazli" pitchFamily="2" charset="-78"/>
              <a:cs typeface="B Titr" pitchFamily="2" charset="-78"/>
            </a:endParaRPr>
          </a:p>
          <a:p>
            <a:pPr marL="536575" algn="r" rtl="1"/>
            <a:endParaRPr lang="en-AU" dirty="0" smtClean="0">
              <a:latin typeface="Nazli" pitchFamily="2" charset="-78"/>
              <a:cs typeface="B Titr" pitchFamily="2" charset="-78"/>
            </a:endParaRPr>
          </a:p>
          <a:p>
            <a:pPr marL="449263" algn="r" rtl="1">
              <a:buClr>
                <a:schemeClr val="tx2"/>
              </a:buClr>
              <a:buSzPct val="110000"/>
            </a:pPr>
            <a:endParaRPr lang="fa-IR" dirty="0" smtClean="0">
              <a:latin typeface="Nazli" pitchFamily="2" charset="-78"/>
              <a:cs typeface="B Titr" pitchFamily="2" charset="-78"/>
            </a:endParaRPr>
          </a:p>
          <a:p>
            <a:pPr marL="449263" algn="r" rtl="1"/>
            <a:endParaRPr lang="fa-IR" dirty="0" smtClean="0">
              <a:latin typeface="Nazli" pitchFamily="2" charset="-78"/>
              <a:cs typeface="B Titr" pitchFamily="2" charset="-78"/>
            </a:endParaRPr>
          </a:p>
          <a:p>
            <a:pPr algn="r" rtl="1"/>
            <a:endParaRPr lang="en-US" dirty="0">
              <a:latin typeface="Nazli" pitchFamily="2" charset="-78"/>
              <a:cs typeface="B Titr" pitchFamily="2" charset="-78"/>
            </a:endParaRPr>
          </a:p>
        </p:txBody>
      </p:sp>
      <p:sp>
        <p:nvSpPr>
          <p:cNvPr id="5" name="Rectangle 4"/>
          <p:cNvSpPr/>
          <p:nvPr/>
        </p:nvSpPr>
        <p:spPr>
          <a:xfrm>
            <a:off x="762000" y="1828800"/>
            <a:ext cx="1928826" cy="1785950"/>
          </a:xfrm>
          <a:prstGeom prst="rect">
            <a:avLst/>
          </a:prstGeom>
          <a:ln w="12700">
            <a:noFill/>
          </a:ln>
        </p:spPr>
        <p:style>
          <a:lnRef idx="2">
            <a:schemeClr val="accent6"/>
          </a:lnRef>
          <a:fillRef idx="1">
            <a:schemeClr val="lt1"/>
          </a:fillRef>
          <a:effectRef idx="0">
            <a:schemeClr val="accent6"/>
          </a:effectRef>
          <a:fontRef idx="minor">
            <a:schemeClr val="dk1"/>
          </a:fontRef>
        </p:style>
        <p:txBody>
          <a:bodyPr rtlCol="0" anchor="ctr"/>
          <a:lstStyle/>
          <a:p>
            <a:pPr algn="ctr" rtl="1">
              <a:lnSpc>
                <a:spcPct val="150000"/>
              </a:lnSpc>
            </a:pPr>
            <a:r>
              <a:rPr lang="fa-IR" sz="2400" b="1" i="1" dirty="0" smtClean="0">
                <a:solidFill>
                  <a:schemeClr val="bg1"/>
                </a:solidFill>
                <a:latin typeface="Nazli" pitchFamily="2" charset="-78"/>
                <a:cs typeface="B Titr" pitchFamily="2" charset="-78"/>
              </a:rPr>
              <a:t>يک دامنه خوب، مبهم و نامفهوم نمي باشد.</a:t>
            </a:r>
            <a:endParaRPr lang="en-US" sz="2400" b="1" i="1" dirty="0" smtClean="0">
              <a:solidFill>
                <a:schemeClr val="bg1"/>
              </a:solidFill>
              <a:latin typeface="Nazli" pitchFamily="2" charset="-78"/>
              <a:cs typeface="B Titr" pitchFamily="2" charset="-78"/>
            </a:endParaRPr>
          </a:p>
          <a:p>
            <a:pPr algn="ctr"/>
            <a:endParaRPr lang="en-US" dirty="0">
              <a:latin typeface="Nazli" pitchFamily="2" charset="-78"/>
              <a:cs typeface="B Titr" pitchFamily="2" charset="-78"/>
            </a:endParaRPr>
          </a:p>
        </p:txBody>
      </p:sp>
      <p:sp>
        <p:nvSpPr>
          <p:cNvPr id="6" name="Rectangle 5"/>
          <p:cNvSpPr/>
          <p:nvPr/>
        </p:nvSpPr>
        <p:spPr>
          <a:xfrm>
            <a:off x="2405649" y="785794"/>
            <a:ext cx="6303329"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en-US" sz="2800" b="1" dirty="0" smtClean="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تعريف دامنه سيستم مديريت امنيت اطلاعات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357298"/>
            <a:ext cx="8001056"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5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مهمترين</a:t>
            </a:r>
            <a:r>
              <a:rPr kumimoji="0" lang="fa-IR" sz="240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گام فرآيند</a:t>
            </a:r>
            <a:r>
              <a:rPr kumimoji="0" lang="fa-IR" sz="240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پياده سازي</a:t>
            </a:r>
            <a:endParaRPr kumimoji="0" lang="en-US"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تعريف دامنه</a:t>
            </a:r>
          </a:p>
          <a:p>
            <a:pPr marL="449263" marR="0" lvl="1" indent="793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شناسايي بخش ها / افراد کليدي درگير</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449263" marR="0" lvl="1" indent="793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فرآيند تکراري</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449263" marR="0" lvl="1" indent="793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شامل کارکنان آگاه/ مسئول کسب</a:t>
            </a: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وکار (اهداف کليدي کسب وکار چيست؟)</a:t>
            </a:r>
          </a:p>
          <a:p>
            <a:pPr marR="0" lvl="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تعيين </a:t>
            </a:r>
            <a:r>
              <a:rPr kumimoji="0" lang="en-US" sz="2400" b="0" i="0" u="none" strike="noStrike" kern="1200" cap="none" spc="0" normalizeH="0" baseline="0" noProof="0" dirty="0" smtClean="0">
                <a:ln>
                  <a:noFill/>
                </a:ln>
                <a:solidFill>
                  <a:schemeClr val="tx1">
                    <a:lumMod val="95000"/>
                    <a:lumOff val="5000"/>
                  </a:schemeClr>
                </a:solidFill>
                <a:effectLst/>
                <a:uLnTx/>
                <a:uFillTx/>
                <a:cs typeface="B Nazanin" pitchFamily="2" charset="-78"/>
              </a:rPr>
              <a:t>Boundaries</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در سازمان با توجه به دامنه سيستم </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tabLst/>
              <a:defRPr/>
            </a:pP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p:txBody>
      </p:sp>
      <p:sp>
        <p:nvSpPr>
          <p:cNvPr id="5" name="Rectangle 4"/>
          <p:cNvSpPr/>
          <p:nvPr/>
        </p:nvSpPr>
        <p:spPr>
          <a:xfrm>
            <a:off x="3143240" y="1071546"/>
            <a:ext cx="5708614"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تعريف دامنه سيستم مديريت امنيت اطلاعات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p:cNvSpPr txBox="1">
            <a:spLocks/>
          </p:cNvSpPr>
          <p:nvPr/>
        </p:nvSpPr>
        <p:spPr>
          <a:xfrm rot="10800000" flipV="1">
            <a:off x="457200" y="1417638"/>
            <a:ext cx="8229600" cy="3916362"/>
          </a:xfrm>
          <a:prstGeom prst="rect">
            <a:avLst/>
          </a:prstGeom>
        </p:spPr>
        <p:txBody>
          <a:bodyPr vert="horz" lIns="91440" tIns="45720" rIns="91440" bIns="45720" rtlCol="1" anchor="ctr">
            <a:noAutofit/>
          </a:bodyPr>
          <a:lstStyle/>
          <a:p>
            <a:pPr marL="0" marR="0" lvl="0" indent="0" algn="ctr" defTabSz="914400" rtl="1" eaLnBrk="1" fontAlgn="auto" latinLnBrk="0" hangingPunct="1">
              <a:lnSpc>
                <a:spcPct val="150000"/>
              </a:lnSpc>
              <a:spcBef>
                <a:spcPct val="0"/>
              </a:spcBef>
              <a:spcAft>
                <a:spcPts val="0"/>
              </a:spcAft>
              <a:buClrTx/>
              <a:buSzTx/>
              <a:buFontTx/>
              <a:buNone/>
              <a:tabLst/>
              <a:defRPr/>
            </a:pPr>
            <a:r>
              <a:rPr kumimoji="0" lang="fa-IR" sz="48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مفاهيم وتشريح الزامات </a:t>
            </a:r>
            <a:br>
              <a:rPr kumimoji="0" lang="fa-IR" sz="48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br>
            <a:r>
              <a:rPr kumimoji="0" lang="fa-IR" sz="48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t>سيستم مديريت امنيت اطلاعات </a:t>
            </a:r>
            <a:br>
              <a:rPr kumimoji="0" lang="fa-IR" sz="4800" b="1" i="0" u="none" strike="noStrike" kern="1200" cap="none" spc="0" normalizeH="0" baseline="0" noProof="0" dirty="0" smtClean="0">
                <a:ln>
                  <a:noFill/>
                </a:ln>
                <a:solidFill>
                  <a:schemeClr val="tx1"/>
                </a:solidFill>
                <a:effectLst/>
                <a:uLnTx/>
                <a:uFillTx/>
                <a:latin typeface="Nazli" pitchFamily="2" charset="-78"/>
                <a:ea typeface="+mj-ea"/>
                <a:cs typeface="B Titr" pitchFamily="2" charset="-78"/>
              </a:rPr>
            </a:br>
            <a:r>
              <a:rPr kumimoji="0" lang="en-AU" sz="4800" b="0" i="0" u="none" strike="noStrike" kern="1200" cap="none" spc="0" normalizeH="0" baseline="0" noProof="0" dirty="0" smtClean="0">
                <a:ln>
                  <a:noFill/>
                </a:ln>
                <a:solidFill>
                  <a:schemeClr val="tx1"/>
                </a:solidFill>
                <a:effectLst/>
                <a:uLnTx/>
                <a:uFillTx/>
                <a:latin typeface="+mj-lt"/>
                <a:ea typeface="+mj-ea"/>
                <a:cs typeface="B Titr" pitchFamily="2" charset="-78"/>
              </a:rPr>
              <a:t>ISO/IEC 27001:2013</a:t>
            </a:r>
            <a:r>
              <a:rPr kumimoji="0" lang="en-US" sz="4800" b="0" i="0" u="none" strike="noStrike" kern="1200" cap="none" spc="0" normalizeH="0" baseline="0" noProof="0" dirty="0" smtClean="0">
                <a:ln>
                  <a:noFill/>
                </a:ln>
                <a:solidFill>
                  <a:schemeClr val="tx1"/>
                </a:solidFill>
                <a:effectLst/>
                <a:uLnTx/>
                <a:uFillTx/>
                <a:latin typeface="+mj-lt"/>
                <a:ea typeface="+mj-ea"/>
                <a:cs typeface="B Titr" pitchFamily="2" charset="-78"/>
              </a:rPr>
              <a:t/>
            </a:r>
            <a:br>
              <a:rPr kumimoji="0" lang="en-US" sz="4800" b="0" i="0" u="none" strike="noStrike" kern="1200" cap="none" spc="0" normalizeH="0" baseline="0" noProof="0" dirty="0" smtClean="0">
                <a:ln>
                  <a:noFill/>
                </a:ln>
                <a:solidFill>
                  <a:schemeClr val="tx1"/>
                </a:solidFill>
                <a:effectLst/>
                <a:uLnTx/>
                <a:uFillTx/>
                <a:latin typeface="+mj-lt"/>
                <a:ea typeface="+mj-ea"/>
                <a:cs typeface="B Titr" pitchFamily="2" charset="-78"/>
              </a:rPr>
            </a:br>
            <a:endParaRPr kumimoji="0" lang="fa-IR" sz="4800" b="0" i="0" u="none" strike="noStrike" kern="1200" cap="none" spc="0" normalizeH="0" baseline="0" noProof="0" dirty="0">
              <a:ln>
                <a:noFill/>
              </a:ln>
              <a:solidFill>
                <a:schemeClr val="tx1"/>
              </a:solidFill>
              <a:effectLst/>
              <a:uLnTx/>
              <a:uFillTx/>
              <a:latin typeface="Nazli" pitchFamily="2" charset="-78"/>
              <a:ea typeface="+mj-ea"/>
              <a:cs typeface="B Titr" pitchFamily="2" charset="-78"/>
            </a:endParaRPr>
          </a:p>
        </p:txBody>
      </p:sp>
      <p:sp>
        <p:nvSpPr>
          <p:cNvPr id="5" name="Rectangle 4"/>
          <p:cNvSpPr/>
          <p:nvPr/>
        </p:nvSpPr>
        <p:spPr>
          <a:xfrm>
            <a:off x="762000" y="1447800"/>
            <a:ext cx="7772400"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50000"/>
              </a:lnSpc>
              <a:buFont typeface="Arial" pitchFamily="34" charset="0"/>
              <a:buChar char="•"/>
            </a:pPr>
            <a:endParaRPr lang="fa-IR" sz="3600" dirty="0" smtClean="0">
              <a:solidFill>
                <a:schemeClr val="tx1"/>
              </a:solidFill>
              <a:latin typeface="Nazli" pitchFamily="2" charset="-78"/>
              <a:cs typeface="Nazli" pitchFamily="2" charset="-78"/>
            </a:endParaRPr>
          </a:p>
          <a:p>
            <a:pPr algn="r">
              <a:lnSpc>
                <a:spcPct val="150000"/>
              </a:lnSpc>
              <a:buFont typeface="Arial" pitchFamily="34" charset="0"/>
              <a:buChar char="•"/>
            </a:pPr>
            <a:endParaRPr lang="en-US" sz="3600" dirty="0">
              <a:solidFill>
                <a:schemeClr val="tx1"/>
              </a:solidFill>
              <a:latin typeface="Nazli" pitchFamily="2" charset="-78"/>
              <a:cs typeface="Nazli"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609600" y="990600"/>
            <a:ext cx="8001056" cy="5143536"/>
          </a:xfrm>
          <a:prstGeom prst="rect">
            <a:avLst/>
          </a:prstGeom>
        </p:spPr>
        <p:txBody>
          <a:bodyPr vert="horz" lIns="91440" tIns="45720" rIns="91440" bIns="45720" rtlCol="0">
            <a:normAutofit/>
          </a:bodyPr>
          <a:lstStyle/>
          <a:p>
            <a:pPr marL="342900" marR="0" lvl="0" indent="-342900" algn="ctr" defTabSz="914400" rtl="1" eaLnBrk="1" fontAlgn="auto" latinLnBrk="0" hangingPunct="1">
              <a:lnSpc>
                <a:spcPct val="100000"/>
              </a:lnSpc>
              <a:spcBef>
                <a:spcPct val="20000"/>
              </a:spcBef>
              <a:spcAft>
                <a:spcPts val="0"/>
              </a:spcAft>
              <a:buClrTx/>
              <a:buSzTx/>
              <a:tabLst/>
              <a:defRPr/>
            </a:pPr>
            <a:endParaRPr lang="fa-IR" sz="2800" dirty="0" smtClean="0">
              <a:solidFill>
                <a:schemeClr val="tx1">
                  <a:lumMod val="95000"/>
                  <a:lumOff val="5000"/>
                </a:schemeClr>
              </a:solidFill>
              <a:latin typeface="Nazli" pitchFamily="2" charset="-78"/>
              <a:cs typeface="B Tit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2800" dirty="0" smtClean="0">
              <a:solidFill>
                <a:schemeClr val="tx1">
                  <a:lumMod val="95000"/>
                  <a:lumOff val="5000"/>
                </a:schemeClr>
              </a:solidFill>
              <a:latin typeface="Nazli" pitchFamily="2" charset="-78"/>
              <a:cs typeface="B Tit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3000" dirty="0" smtClean="0">
              <a:solidFill>
                <a:schemeClr val="tx1">
                  <a:lumMod val="95000"/>
                  <a:lumOff val="5000"/>
                </a:schemeClr>
              </a:solidFill>
              <a:latin typeface="Nazli" pitchFamily="2" charset="-78"/>
              <a:cs typeface="B Tit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3000" dirty="0" smtClean="0">
              <a:solidFill>
                <a:schemeClr val="tx1">
                  <a:lumMod val="95000"/>
                  <a:lumOff val="5000"/>
                </a:schemeClr>
              </a:solidFill>
              <a:latin typeface="Nazli" pitchFamily="2" charset="-78"/>
              <a:cs typeface="B Tit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r>
              <a:rPr kumimoji="0" lang="fa-IR" sz="5000" b="1"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endParaRPr kumimoji="0" lang="en-US" sz="5000" b="1"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TextBox 4"/>
          <p:cNvSpPr txBox="1"/>
          <p:nvPr/>
        </p:nvSpPr>
        <p:spPr>
          <a:xfrm>
            <a:off x="2514600" y="2667000"/>
            <a:ext cx="3581400" cy="1446550"/>
          </a:xfrm>
          <a:prstGeom prst="rect">
            <a:avLst/>
          </a:prstGeom>
          <a:noFill/>
        </p:spPr>
        <p:txBody>
          <a:bodyPr wrap="square" rtlCol="1">
            <a:spAutoFit/>
          </a:bodyPr>
          <a:lstStyle/>
          <a:p>
            <a:pPr algn="ctr"/>
            <a:endParaRPr lang="fa-IR" sz="8800" b="1" dirty="0">
              <a:latin typeface="Nazli" pitchFamily="2" charset="-78"/>
              <a:cs typeface="B Titr" pitchFamily="2" charset="-78"/>
            </a:endParaRPr>
          </a:p>
        </p:txBody>
      </p:sp>
      <p:grpSp>
        <p:nvGrpSpPr>
          <p:cNvPr id="6" name="Group 24"/>
          <p:cNvGrpSpPr>
            <a:grpSpLocks/>
          </p:cNvGrpSpPr>
          <p:nvPr/>
        </p:nvGrpSpPr>
        <p:grpSpPr bwMode="auto">
          <a:xfrm>
            <a:off x="1524000" y="990600"/>
            <a:ext cx="6248400" cy="5305425"/>
            <a:chOff x="840" y="2968"/>
            <a:chExt cx="10650" cy="10515"/>
          </a:xfrm>
        </p:grpSpPr>
        <p:sp>
          <p:nvSpPr>
            <p:cNvPr id="7" name="AutoShape 25" descr="10%"/>
            <p:cNvSpPr>
              <a:spLocks noChangeArrowheads="1"/>
            </p:cNvSpPr>
            <p:nvPr/>
          </p:nvSpPr>
          <p:spPr bwMode="auto">
            <a:xfrm>
              <a:off x="840" y="2968"/>
              <a:ext cx="10650" cy="10515"/>
            </a:xfrm>
            <a:prstGeom prst="flowChartConnector">
              <a:avLst/>
            </a:prstGeom>
            <a:pattFill prst="pct10">
              <a:fgClr>
                <a:srgbClr val="548DD4"/>
              </a:fgClr>
              <a:bgClr>
                <a:srgbClr val="FFFFFF"/>
              </a:bgClr>
            </a:pattFill>
            <a:ln w="63500" cmpd="thickThin">
              <a:solidFill>
                <a:srgbClr val="4F81BD"/>
              </a:solidFill>
              <a:round/>
              <a:headEnd/>
              <a:tailEnd/>
            </a:ln>
            <a:effectLst/>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8" name="AutoShape 26" descr="5%"/>
            <p:cNvSpPr>
              <a:spLocks noChangeArrowheads="1"/>
            </p:cNvSpPr>
            <p:nvPr/>
          </p:nvSpPr>
          <p:spPr bwMode="auto">
            <a:xfrm>
              <a:off x="2126" y="4303"/>
              <a:ext cx="8040" cy="7770"/>
            </a:xfrm>
            <a:prstGeom prst="flowChartConnector">
              <a:avLst/>
            </a:prstGeom>
            <a:pattFill prst="pct5">
              <a:fgClr>
                <a:srgbClr val="C0504D"/>
              </a:fgClr>
              <a:bgClr>
                <a:srgbClr val="FFFFFF"/>
              </a:bgClr>
            </a:pattFill>
            <a:ln w="63500" cmpd="thickThin">
              <a:solidFill>
                <a:srgbClr val="C0504D"/>
              </a:solidFill>
              <a:round/>
              <a:headEnd/>
              <a:tailEnd/>
            </a:ln>
            <a:effectLst/>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9" name="AutoShape 27" descr="5%"/>
            <p:cNvSpPr>
              <a:spLocks noChangeArrowheads="1"/>
            </p:cNvSpPr>
            <p:nvPr/>
          </p:nvSpPr>
          <p:spPr bwMode="auto">
            <a:xfrm>
              <a:off x="3514" y="5791"/>
              <a:ext cx="5261" cy="4692"/>
            </a:xfrm>
            <a:prstGeom prst="flowChartConnector">
              <a:avLst/>
            </a:prstGeom>
            <a:pattFill prst="pct5">
              <a:fgClr>
                <a:srgbClr val="9BBB59"/>
              </a:fgClr>
              <a:bgClr>
                <a:srgbClr val="FFFFFF"/>
              </a:bgClr>
            </a:pattFill>
            <a:ln w="63500" cmpd="thickThin">
              <a:solidFill>
                <a:srgbClr val="9BBB59"/>
              </a:solidFill>
              <a:round/>
              <a:headEnd/>
              <a:tailEnd/>
            </a:ln>
            <a:effectLst/>
          </p:spPr>
          <p:txBody>
            <a:bodyPr vert="horz" wrap="square" lIns="91440" tIns="45720" rIns="91440" bIns="45720" numCol="1" anchor="t" anchorCtr="0" compatLnSpc="1">
              <a:prstTxWarp prst="textNoShape">
                <a:avLst/>
              </a:prstTxWarp>
            </a:bodyPr>
            <a:lstStyle/>
            <a:p>
              <a:endParaRPr lang="fa-IR">
                <a:cs typeface="B Titr" pitchFamily="2" charset="-78"/>
              </a:endParaRPr>
            </a:p>
          </p:txBody>
        </p:sp>
        <p:sp>
          <p:nvSpPr>
            <p:cNvPr id="10" name="AutoShape 28"/>
            <p:cNvSpPr>
              <a:spLocks noChangeArrowheads="1"/>
            </p:cNvSpPr>
            <p:nvPr/>
          </p:nvSpPr>
          <p:spPr bwMode="auto">
            <a:xfrm rot="16200000">
              <a:off x="10002" y="7482"/>
              <a:ext cx="1582" cy="1185"/>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vert="vert"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5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قانون گذاران</a:t>
              </a:r>
              <a:endParaRPr kumimoji="0" lang="en-US" sz="1100" b="1"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1" name="AutoShape 29"/>
            <p:cNvSpPr>
              <a:spLocks noChangeArrowheads="1"/>
            </p:cNvSpPr>
            <p:nvPr/>
          </p:nvSpPr>
          <p:spPr bwMode="auto">
            <a:xfrm rot="1988765">
              <a:off x="2754" y="11525"/>
              <a:ext cx="1896" cy="1008"/>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5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بازديدکنندگان</a:t>
              </a:r>
              <a:endParaRPr kumimoji="0" lang="en-US" sz="1100" b="1"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2" name="AutoShape 30"/>
            <p:cNvSpPr>
              <a:spLocks noChangeArrowheads="1"/>
            </p:cNvSpPr>
            <p:nvPr/>
          </p:nvSpPr>
          <p:spPr bwMode="auto">
            <a:xfrm>
              <a:off x="840" y="7499"/>
              <a:ext cx="1299" cy="1661"/>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900" b="0" i="0" u="none" strike="noStrike" cap="none" normalizeH="0" baseline="0" dirty="0" smtClean="0">
                  <a:ln>
                    <a:noFill/>
                  </a:ln>
                  <a:solidFill>
                    <a:schemeClr val="tx1"/>
                  </a:solidFill>
                  <a:effectLst/>
                  <a:latin typeface="Arial" pitchFamily="34" charset="0"/>
                  <a:ea typeface="Arial" pitchFamily="34" charset="0"/>
                  <a:cs typeface="B Titr" pitchFamily="2" charset="-78"/>
                </a:rPr>
                <a:t> </a:t>
              </a:r>
              <a:endParaRPr kumimoji="0" lang="fa-IR" sz="900" b="0" i="0" u="none" strike="noStrike" cap="none" normalizeH="0" baseline="0" dirty="0" smtClean="0">
                <a:ln>
                  <a:noFill/>
                </a:ln>
                <a:solidFill>
                  <a:schemeClr val="tx1"/>
                </a:solidFill>
                <a:effectLst/>
                <a:latin typeface="Arial"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ts val="1000"/>
                </a:spcAft>
                <a:buClrTx/>
                <a:buSzTx/>
                <a:buFontTx/>
                <a:buNone/>
                <a:tabLst/>
              </a:pPr>
              <a:r>
                <a:rPr kumimoji="0" lang="fa-IR" sz="10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پيمانکاران</a:t>
              </a:r>
              <a:endPar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marL="0" marR="0" lvl="0" indent="0" algn="ctr" defTabSz="914400" rtl="1"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 </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3" name="AutoShape 31"/>
            <p:cNvSpPr>
              <a:spLocks noChangeArrowheads="1"/>
            </p:cNvSpPr>
            <p:nvPr/>
          </p:nvSpPr>
          <p:spPr bwMode="auto">
            <a:xfrm rot="-1745721">
              <a:off x="7902" y="11462"/>
              <a:ext cx="1752" cy="996"/>
            </a:xfrm>
            <a:prstGeom prst="roundRect">
              <a:avLst>
                <a:gd name="adj" fmla="val 16667"/>
              </a:avLst>
            </a:prstGeom>
            <a:gradFill rotWithShape="0">
              <a:gsLst>
                <a:gs pos="0">
                  <a:srgbClr val="95B3D7"/>
                </a:gs>
                <a:gs pos="50000">
                  <a:srgbClr val="DBE5F1"/>
                </a:gs>
                <a:gs pos="100000">
                  <a:srgbClr val="95B3D7"/>
                </a:gs>
              </a:gsLst>
              <a:lin ang="189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5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مشتريان</a:t>
              </a:r>
              <a:endParaRPr kumimoji="0" lang="en-US" sz="1100" b="0"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4" name="AutoShape 32"/>
            <p:cNvSpPr>
              <a:spLocks noChangeArrowheads="1"/>
            </p:cNvSpPr>
            <p:nvPr/>
          </p:nvSpPr>
          <p:spPr bwMode="auto">
            <a:xfrm>
              <a:off x="4711" y="3163"/>
              <a:ext cx="2893" cy="975"/>
            </a:xfrm>
            <a:prstGeom prst="wave">
              <a:avLst>
                <a:gd name="adj1" fmla="val 13005"/>
                <a:gd name="adj2" fmla="val 0"/>
              </a:avLst>
            </a:prstGeom>
            <a:solidFill>
              <a:srgbClr val="4F81BD"/>
            </a:solidFill>
            <a:ln w="38100">
              <a:solidFill>
                <a:srgbClr val="F2F2F2"/>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smtClean="0">
                  <a:ln>
                    <a:noFill/>
                  </a:ln>
                  <a:solidFill>
                    <a:schemeClr val="tx1"/>
                  </a:solidFill>
                  <a:effectLst/>
                  <a:latin typeface="Calibri" pitchFamily="34" charset="0"/>
                  <a:ea typeface="Arial" pitchFamily="34" charset="0"/>
                  <a:cs typeface="B Titr" pitchFamily="2" charset="-78"/>
                </a:rPr>
                <a:t>خارج سازمان - داخل دامنه</a:t>
              </a:r>
              <a:endParaRPr kumimoji="0" lang="fa-IR" sz="1800" b="0" i="0" u="none" strike="noStrike" cap="none" normalizeH="0" baseline="0" smtClean="0">
                <a:ln>
                  <a:noFill/>
                </a:ln>
                <a:solidFill>
                  <a:schemeClr val="tx1"/>
                </a:solidFill>
                <a:effectLst/>
                <a:latin typeface="Arial" pitchFamily="34" charset="0"/>
                <a:cs typeface="B Titr" pitchFamily="2" charset="-78"/>
              </a:endParaRPr>
            </a:p>
          </p:txBody>
        </p:sp>
        <p:sp>
          <p:nvSpPr>
            <p:cNvPr id="15" name="AutoShape 33"/>
            <p:cNvSpPr>
              <a:spLocks noChangeArrowheads="1"/>
            </p:cNvSpPr>
            <p:nvPr/>
          </p:nvSpPr>
          <p:spPr bwMode="auto">
            <a:xfrm>
              <a:off x="4845" y="4639"/>
              <a:ext cx="2759" cy="939"/>
            </a:xfrm>
            <a:prstGeom prst="wave">
              <a:avLst>
                <a:gd name="adj1" fmla="val 13005"/>
                <a:gd name="adj2" fmla="val 0"/>
              </a:avLst>
            </a:prstGeom>
            <a:solidFill>
              <a:srgbClr val="C0504D"/>
            </a:solidFill>
            <a:ln w="38100">
              <a:solidFill>
                <a:srgbClr val="F2F2F2"/>
              </a:solidFill>
              <a:round/>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smtClean="0">
                  <a:ln>
                    <a:noFill/>
                  </a:ln>
                  <a:solidFill>
                    <a:schemeClr val="tx1"/>
                  </a:solidFill>
                  <a:effectLst/>
                  <a:latin typeface="Calibri" pitchFamily="34" charset="0"/>
                  <a:ea typeface="Arial" pitchFamily="34" charset="0"/>
                  <a:cs typeface="B Titr" pitchFamily="2" charset="-78"/>
                </a:rPr>
                <a:t>داخل سازمان -  خارج دامنه</a:t>
              </a:r>
              <a:endParaRPr kumimoji="0" lang="fa-IR" sz="1800" b="0" i="0" u="none" strike="noStrike" cap="none" normalizeH="0" baseline="0" smtClean="0">
                <a:ln>
                  <a:noFill/>
                </a:ln>
                <a:solidFill>
                  <a:schemeClr val="tx1"/>
                </a:solidFill>
                <a:effectLst/>
                <a:latin typeface="Arial" pitchFamily="34" charset="0"/>
                <a:cs typeface="B Titr" pitchFamily="2" charset="-78"/>
              </a:endParaRPr>
            </a:p>
          </p:txBody>
        </p:sp>
        <p:sp>
          <p:nvSpPr>
            <p:cNvPr id="16" name="AutoShape 34"/>
            <p:cNvSpPr>
              <a:spLocks noChangeArrowheads="1"/>
            </p:cNvSpPr>
            <p:nvPr/>
          </p:nvSpPr>
          <p:spPr bwMode="auto">
            <a:xfrm>
              <a:off x="4996" y="5988"/>
              <a:ext cx="2468" cy="1058"/>
            </a:xfrm>
            <a:prstGeom prst="wave">
              <a:avLst>
                <a:gd name="adj1" fmla="val 13005"/>
                <a:gd name="adj2" fmla="val 0"/>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داخل سازمان - داخل دامنه</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7" name="AutoShape 35"/>
            <p:cNvSpPr>
              <a:spLocks noChangeArrowheads="1"/>
            </p:cNvSpPr>
            <p:nvPr/>
          </p:nvSpPr>
          <p:spPr bwMode="auto">
            <a:xfrm>
              <a:off x="3639" y="9138"/>
              <a:ext cx="1206" cy="977"/>
            </a:xfrm>
            <a:prstGeom prst="roundRect">
              <a:avLst>
                <a:gd name="adj" fmla="val 16667"/>
              </a:avLst>
            </a:prstGeom>
            <a:gradFill rotWithShape="1">
              <a:gsLst>
                <a:gs pos="0">
                  <a:srgbClr val="9BBB59"/>
                </a:gs>
                <a:gs pos="100000">
                  <a:srgbClr val="C0504D"/>
                </a:gs>
              </a:gsLst>
              <a:path path="rect">
                <a:fillToRect l="100000" b="100000"/>
              </a:path>
            </a:gradFill>
            <a:ln w="31750">
              <a:solidFill>
                <a:srgbClr val="9BBB59"/>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منابع</a:t>
              </a:r>
              <a:r>
                <a:rPr kumimoji="0" lang="fa-IR" sz="1100" b="1" i="0" u="none" strike="noStrike" cap="none" normalizeH="0" dirty="0" smtClean="0">
                  <a:ln>
                    <a:noFill/>
                  </a:ln>
                  <a:solidFill>
                    <a:schemeClr val="tx1"/>
                  </a:solidFill>
                  <a:effectLst/>
                  <a:latin typeface="Calibri" pitchFamily="34" charset="0"/>
                  <a:ea typeface="Arial" pitchFamily="34" charset="0"/>
                  <a:cs typeface="B Titr" pitchFamily="2" charset="-78"/>
                </a:rPr>
                <a:t> </a:t>
              </a: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انساني</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8" name="AutoShape 36"/>
            <p:cNvSpPr>
              <a:spLocks noChangeArrowheads="1"/>
            </p:cNvSpPr>
            <p:nvPr/>
          </p:nvSpPr>
          <p:spPr bwMode="auto">
            <a:xfrm>
              <a:off x="7651" y="6114"/>
              <a:ext cx="1049" cy="956"/>
            </a:xfrm>
            <a:prstGeom prst="roundRect">
              <a:avLst>
                <a:gd name="adj" fmla="val 16667"/>
              </a:avLst>
            </a:prstGeom>
            <a:gradFill rotWithShape="1">
              <a:gsLst>
                <a:gs pos="0">
                  <a:srgbClr val="9BBB59"/>
                </a:gs>
                <a:gs pos="100000">
                  <a:srgbClr val="C0504D"/>
                </a:gs>
              </a:gsLst>
              <a:lin ang="18900000" scaled="1"/>
            </a:gradFill>
            <a:ln w="31750">
              <a:solidFill>
                <a:srgbClr val="9BBB59"/>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50000"/>
                </a:lnSpc>
                <a:spcBef>
                  <a:spcPct val="0"/>
                </a:spcBef>
                <a:spcAft>
                  <a:spcPts val="1200"/>
                </a:spcAft>
                <a:buClrTx/>
                <a:buSzTx/>
                <a:buFontTx/>
                <a:buNone/>
                <a:tabLst/>
              </a:pPr>
              <a:r>
                <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مالي</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9" name="AutoShape 38"/>
            <p:cNvSpPr>
              <a:spLocks noChangeArrowheads="1"/>
            </p:cNvSpPr>
            <p:nvPr/>
          </p:nvSpPr>
          <p:spPr bwMode="auto">
            <a:xfrm>
              <a:off x="7450" y="9223"/>
              <a:ext cx="1119" cy="1027"/>
            </a:xfrm>
            <a:prstGeom prst="roundRect">
              <a:avLst>
                <a:gd name="adj" fmla="val 16667"/>
              </a:avLst>
            </a:prstGeom>
            <a:gradFill rotWithShape="1">
              <a:gsLst>
                <a:gs pos="0">
                  <a:srgbClr val="9BBB59"/>
                </a:gs>
                <a:gs pos="100000">
                  <a:srgbClr val="C0504D"/>
                </a:gs>
              </a:gsLst>
              <a:path path="rect">
                <a:fillToRect r="100000" b="100000"/>
              </a:path>
            </a:gradFill>
            <a:ln w="31750">
              <a:solidFill>
                <a:srgbClr val="9BBB59"/>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200"/>
                </a:spcAft>
                <a:buClrTx/>
                <a:buSzTx/>
                <a:buFontTx/>
                <a:buNone/>
                <a:tabLst/>
              </a:pPr>
              <a:r>
                <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بازرگاني</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0" name="AutoShape 39"/>
            <p:cNvSpPr>
              <a:spLocks noChangeArrowheads="1"/>
            </p:cNvSpPr>
            <p:nvPr/>
          </p:nvSpPr>
          <p:spPr bwMode="auto">
            <a:xfrm>
              <a:off x="4866" y="8405"/>
              <a:ext cx="1473" cy="652"/>
            </a:xfrm>
            <a:prstGeom prst="roundRect">
              <a:avLst>
                <a:gd name="adj" fmla="val 16667"/>
              </a:avLst>
            </a:prstGeom>
            <a:gradFill rotWithShape="0">
              <a:gsLst>
                <a:gs pos="0">
                  <a:srgbClr val="C2D69B"/>
                </a:gs>
                <a:gs pos="50000">
                  <a:srgbClr val="9BBB59"/>
                </a:gs>
                <a:gs pos="100000">
                  <a:srgbClr val="C2D69B"/>
                </a:gs>
              </a:gsLst>
              <a:lin ang="5400000" scaled="1"/>
            </a:gradFill>
            <a:ln w="12700">
              <a:solidFill>
                <a:srgbClr val="9BBB59"/>
              </a:solidFill>
              <a:round/>
              <a:headEnd/>
              <a:tailEnd/>
            </a:ln>
            <a:effectLst>
              <a:outerShdw dist="28398" dir="3806097" algn="ctr" rotWithShape="0">
                <a:srgbClr val="4E6128"/>
              </a:outerShdw>
            </a:effec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مشاور امنيت</a:t>
              </a:r>
              <a:endPar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1" name="AutoShape 40"/>
            <p:cNvSpPr>
              <a:spLocks noChangeArrowheads="1"/>
            </p:cNvSpPr>
            <p:nvPr/>
          </p:nvSpPr>
          <p:spPr bwMode="auto">
            <a:xfrm>
              <a:off x="5706" y="11163"/>
              <a:ext cx="1022" cy="704"/>
            </a:xfrm>
            <a:prstGeom prst="roundRect">
              <a:avLst>
                <a:gd name="adj" fmla="val 16667"/>
              </a:avLst>
            </a:prstGeom>
            <a:gradFill rotWithShape="0">
              <a:gsLst>
                <a:gs pos="0">
                  <a:srgbClr val="D99594"/>
                </a:gs>
                <a:gs pos="50000">
                  <a:srgbClr val="C0504D"/>
                </a:gs>
                <a:gs pos="100000">
                  <a:srgbClr val="D99594"/>
                </a:gs>
              </a:gsLst>
              <a:lin ang="5400000" scaled="1"/>
            </a:gradFill>
            <a:ln w="12700">
              <a:solidFill>
                <a:srgbClr val="C0504D"/>
              </a:solidFill>
              <a:round/>
              <a:headEnd/>
              <a:tailEnd/>
            </a:ln>
            <a:effectLst>
              <a:outerShdw dist="28398" dir="3806097" algn="ctr" rotWithShape="0">
                <a:srgbClr val="622423"/>
              </a:outerShdw>
            </a:effectLst>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B Titr" pitchFamily="2" charset="-78"/>
                </a:rPr>
                <a:t> </a:t>
              </a:r>
              <a:endParaRPr kumimoji="0" lang="en-US" sz="300" b="0" i="0" u="none" strike="noStrike" cap="none" normalizeH="0" baseline="0" dirty="0" smtClean="0">
                <a:ln>
                  <a:noFill/>
                </a:ln>
                <a:solidFill>
                  <a:schemeClr val="tx1"/>
                </a:solidFill>
                <a:effectLst/>
                <a:latin typeface="Arial" pitchFamily="34" charset="0"/>
                <a:ea typeface="Arial" pitchFamily="34" charset="0"/>
                <a:cs typeface="B Titr" pitchFamily="2" charset="-78"/>
              </a:endParaRPr>
            </a:p>
            <a:p>
              <a:pPr marL="0" marR="0" lvl="0" indent="0" algn="ctr" defTabSz="914400" rtl="1" eaLnBrk="1" fontAlgn="base" latinLnBrk="0" hangingPunct="1">
                <a:lnSpc>
                  <a:spcPct val="100000"/>
                </a:lnSpc>
                <a:spcBef>
                  <a:spcPct val="0"/>
                </a:spcBef>
                <a:spcAft>
                  <a:spcPts val="1000"/>
                </a:spcAft>
                <a:buClrTx/>
                <a:buSzTx/>
                <a:buFontTx/>
                <a:buNone/>
                <a:tabLst/>
              </a:pPr>
              <a:endParaRPr kumimoji="0" lang="en-US" sz="1400" b="1"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lvl="0" algn="r" rtl="1" fontAlgn="base">
                <a:spcBef>
                  <a:spcPct val="0"/>
                </a:spcBef>
                <a:spcAft>
                  <a:spcPct val="0"/>
                </a:spcAft>
              </a:pP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2" name="AutoShape 41"/>
            <p:cNvSpPr>
              <a:spLocks noChangeArrowheads="1"/>
            </p:cNvSpPr>
            <p:nvPr/>
          </p:nvSpPr>
          <p:spPr bwMode="auto">
            <a:xfrm>
              <a:off x="2993" y="7489"/>
              <a:ext cx="1127" cy="1023"/>
            </a:xfrm>
            <a:prstGeom prst="roundRect">
              <a:avLst>
                <a:gd name="adj" fmla="val 16667"/>
              </a:avLst>
            </a:prstGeom>
            <a:gradFill rotWithShape="1">
              <a:gsLst>
                <a:gs pos="0">
                  <a:srgbClr val="C0504D"/>
                </a:gs>
                <a:gs pos="100000">
                  <a:srgbClr val="9BBB59"/>
                </a:gs>
              </a:gsLst>
              <a:lin ang="18900000" scaled="1"/>
            </a:gradFill>
            <a:ln w="31750">
              <a:solidFill>
                <a:srgbClr val="9BBB59"/>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اجرايي</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3" name="AutoShape 42"/>
            <p:cNvSpPr>
              <a:spLocks noChangeArrowheads="1"/>
            </p:cNvSpPr>
            <p:nvPr/>
          </p:nvSpPr>
          <p:spPr bwMode="auto">
            <a:xfrm rot="5400000">
              <a:off x="8137" y="7469"/>
              <a:ext cx="1134" cy="1173"/>
            </a:xfrm>
            <a:prstGeom prst="roundRect">
              <a:avLst>
                <a:gd name="adj" fmla="val 16667"/>
              </a:avLst>
            </a:prstGeom>
            <a:gradFill rotWithShape="1">
              <a:gsLst>
                <a:gs pos="0">
                  <a:srgbClr val="9BBB59"/>
                </a:gs>
                <a:gs pos="100000">
                  <a:srgbClr val="C0504D"/>
                </a:gs>
              </a:gsLst>
              <a:lin ang="18900000" scaled="1"/>
            </a:gradFill>
            <a:ln w="31750">
              <a:solidFill>
                <a:srgbClr val="9BBB59"/>
              </a:solidFill>
              <a:round/>
              <a:headEnd/>
              <a:tailEnd/>
            </a:ln>
            <a:effectLst/>
          </p:spPr>
          <p:txBody>
            <a:bodyPr vert="vert270"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200"/>
                </a:spcAft>
                <a:buClrTx/>
                <a:buSzTx/>
                <a:buFontTx/>
                <a:buNone/>
                <a:tabLst/>
              </a:pPr>
              <a:r>
                <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طرح و برنامه</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4" name="AutoShape 43"/>
            <p:cNvSpPr>
              <a:spLocks noChangeArrowheads="1"/>
            </p:cNvSpPr>
            <p:nvPr/>
          </p:nvSpPr>
          <p:spPr bwMode="auto">
            <a:xfrm>
              <a:off x="5564" y="9942"/>
              <a:ext cx="1206" cy="977"/>
            </a:xfrm>
            <a:prstGeom prst="roundRect">
              <a:avLst>
                <a:gd name="adj" fmla="val 16667"/>
              </a:avLst>
            </a:prstGeom>
            <a:gradFill rotWithShape="1">
              <a:gsLst>
                <a:gs pos="0">
                  <a:srgbClr val="9BBB59"/>
                </a:gs>
                <a:gs pos="100000">
                  <a:srgbClr val="C0504D"/>
                </a:gs>
              </a:gsLst>
              <a:lin ang="5400000" scaled="1"/>
            </a:gradFill>
            <a:ln w="31750">
              <a:solidFill>
                <a:srgbClr val="9BBB59"/>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خريد و تدارکات</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5" name="AutoShape 45"/>
            <p:cNvSpPr>
              <a:spLocks noChangeArrowheads="1"/>
            </p:cNvSpPr>
            <p:nvPr/>
          </p:nvSpPr>
          <p:spPr bwMode="auto">
            <a:xfrm>
              <a:off x="6035" y="7348"/>
              <a:ext cx="1473" cy="652"/>
            </a:xfrm>
            <a:prstGeom prst="roundRect">
              <a:avLst>
                <a:gd name="adj" fmla="val 16667"/>
              </a:avLst>
            </a:prstGeom>
            <a:gradFill rotWithShape="0">
              <a:gsLst>
                <a:gs pos="0">
                  <a:srgbClr val="C2D69B"/>
                </a:gs>
                <a:gs pos="50000">
                  <a:srgbClr val="9BBB59"/>
                </a:gs>
                <a:gs pos="100000">
                  <a:srgbClr val="C2D69B"/>
                </a:gs>
              </a:gsLst>
              <a:lin ang="5400000" scaled="1"/>
            </a:gradFill>
            <a:ln w="12700">
              <a:solidFill>
                <a:srgbClr val="9BBB59"/>
              </a:solidFill>
              <a:round/>
              <a:headEnd/>
              <a:tailEnd/>
            </a:ln>
            <a:effectLst>
              <a:outerShdw dist="28398" dir="3806097" algn="ctr" rotWithShape="0">
                <a:srgbClr val="4E6128"/>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1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مديريت</a:t>
              </a:r>
              <a:endPar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grpSp>
      <p:sp>
        <p:nvSpPr>
          <p:cNvPr id="26" name="TextBox 25"/>
          <p:cNvSpPr txBox="1"/>
          <p:nvPr/>
        </p:nvSpPr>
        <p:spPr>
          <a:xfrm>
            <a:off x="4419600" y="5078951"/>
            <a:ext cx="609600" cy="430887"/>
          </a:xfrm>
          <a:prstGeom prst="rect">
            <a:avLst/>
          </a:prstGeom>
          <a:noFill/>
        </p:spPr>
        <p:txBody>
          <a:bodyPr wrap="square" rtlCol="1" anchor="ctr">
            <a:spAutoFit/>
          </a:bodyPr>
          <a:lstStyle/>
          <a:p>
            <a:pPr algn="ctr" rtl="1">
              <a:lnSpc>
                <a:spcPct val="200000"/>
              </a:lnSpc>
            </a:pPr>
            <a:r>
              <a:rPr lang="fa-IR" sz="1100" b="1" dirty="0" smtClean="0">
                <a:latin typeface="Nazli" pitchFamily="2" charset="-78"/>
                <a:cs typeface="B Titr" pitchFamily="2" charset="-78"/>
              </a:rPr>
              <a:t>پروژه ها</a:t>
            </a:r>
            <a:endParaRPr lang="fa-IR" sz="1100" dirty="0" smtClean="0">
              <a:latin typeface="Nazli" pitchFamily="2" charset="-78"/>
              <a:cs typeface="B Titr" pitchFamily="2" charset="-78"/>
            </a:endParaRPr>
          </a:p>
        </p:txBody>
      </p:sp>
      <p:sp>
        <p:nvSpPr>
          <p:cNvPr id="27" name="AutoShape 41"/>
          <p:cNvSpPr>
            <a:spLocks noChangeArrowheads="1"/>
          </p:cNvSpPr>
          <p:nvPr/>
        </p:nvSpPr>
        <p:spPr bwMode="auto">
          <a:xfrm rot="5400000">
            <a:off x="3252306" y="2628352"/>
            <a:ext cx="500084" cy="516163"/>
          </a:xfrm>
          <a:prstGeom prst="roundRect">
            <a:avLst>
              <a:gd name="adj" fmla="val 16667"/>
            </a:avLst>
          </a:prstGeom>
          <a:gradFill rotWithShape="1">
            <a:gsLst>
              <a:gs pos="0">
                <a:srgbClr val="C0504D"/>
              </a:gs>
              <a:gs pos="100000">
                <a:srgbClr val="9BBB59"/>
              </a:gs>
            </a:gsLst>
            <a:lin ang="18900000" scaled="1"/>
          </a:gradFill>
          <a:ln w="31750">
            <a:solidFill>
              <a:srgbClr val="9BBB59"/>
            </a:solidFill>
            <a:round/>
            <a:headEnd/>
            <a:tailEnd/>
          </a:ln>
          <a:effectLst/>
        </p:spPr>
        <p:txBody>
          <a:bodyPr vert="vert270"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fa-IR" sz="1200" b="1" i="0" u="none" strike="noStrike" cap="none" normalizeH="0" baseline="0" dirty="0" smtClean="0">
                <a:ln>
                  <a:noFill/>
                </a:ln>
                <a:solidFill>
                  <a:schemeClr val="tx1"/>
                </a:solidFill>
                <a:effectLst/>
                <a:latin typeface="Calibri" pitchFamily="34" charset="0"/>
                <a:ea typeface="Arial" pitchFamily="34" charset="0"/>
                <a:cs typeface="B Titr" pitchFamily="2" charset="-78"/>
              </a:rPr>
              <a:t>فني</a:t>
            </a:r>
            <a:endParaRPr kumimoji="0" lang="fa-IR"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28" name="Rectangle 27"/>
          <p:cNvSpPr/>
          <p:nvPr/>
        </p:nvSpPr>
        <p:spPr>
          <a:xfrm>
            <a:off x="2745554" y="214290"/>
            <a:ext cx="6170279"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a:t>
            </a:r>
            <a:r>
              <a:rPr lang="en-US" sz="2800" b="1" dirty="0" smtClean="0">
                <a:solidFill>
                  <a:prstClr val="black">
                    <a:lumMod val="95000"/>
                    <a:lumOff val="5000"/>
                  </a:prstClr>
                </a:solidFill>
                <a:latin typeface="Nazli" pitchFamily="2" charset="-78"/>
                <a:cs typeface="B Titr" pitchFamily="2" charset="-78"/>
              </a:rPr>
              <a:t>                       </a:t>
            </a:r>
            <a:r>
              <a:rPr lang="fa-IR" sz="2800" b="1" dirty="0" smtClean="0">
                <a:solidFill>
                  <a:prstClr val="black">
                    <a:lumMod val="95000"/>
                    <a:lumOff val="5000"/>
                  </a:prstClr>
                </a:solidFill>
                <a:latin typeface="Nazli" pitchFamily="2" charset="-78"/>
                <a:cs typeface="B Titr" pitchFamily="2" charset="-78"/>
              </a:rPr>
              <a:t>مثالي از تعيين دامنه و مرزهاي </a:t>
            </a:r>
            <a:r>
              <a:rPr lang="en-US" sz="2800" b="1" dirty="0" smtClean="0">
                <a:solidFill>
                  <a:prstClr val="black">
                    <a:lumMod val="95000"/>
                    <a:lumOff val="5000"/>
                  </a:prstClr>
                </a:solidFill>
                <a:cs typeface="B Titr" pitchFamily="2" charset="-78"/>
              </a:rPr>
              <a:t>ISMS</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304800" y="762000"/>
            <a:ext cx="8353452" cy="5234006"/>
          </a:xfrm>
          <a:prstGeom prst="rect">
            <a:avLst/>
          </a:prstGeom>
        </p:spPr>
        <p:txBody>
          <a:bodyPr vert="horz" lIns="91440" tIns="45720" rIns="91440" bIns="45720" rtlCol="0">
            <a:normAutofit fontScale="92500" lnSpcReduction="20000"/>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2900" b="0" i="0" u="none" strike="noStrike" kern="1200" cap="none" spc="0" normalizeH="0" baseline="0" noProof="0" dirty="0" smtClean="0">
              <a:ln>
                <a:noFill/>
              </a:ln>
              <a:solidFill>
                <a:schemeClr val="tx1"/>
              </a:solidFill>
              <a:effectLst/>
              <a:uLnTx/>
              <a:uFillTx/>
              <a:latin typeface="Nazli" pitchFamily="2" charset="-78"/>
              <a:cs typeface="B Titr" pitchFamily="2" charset="-78"/>
            </a:endParaRPr>
          </a:p>
          <a:p>
            <a:pPr marL="342900" lvl="0" indent="-342900" algn="just" rtl="1">
              <a:lnSpc>
                <a:spcPct val="160000"/>
              </a:lnSpc>
              <a:spcBef>
                <a:spcPct val="20000"/>
              </a:spcBef>
              <a:buClr>
                <a:schemeClr val="tx1">
                  <a:lumMod val="50000"/>
                  <a:lumOff val="50000"/>
                </a:schemeClr>
              </a:buClr>
              <a:buFont typeface="Wingdings" pitchFamily="2" charset="2"/>
              <a:buChar char="v"/>
              <a:defRPr/>
            </a:pPr>
            <a:r>
              <a:rPr kumimoji="0" lang="fa-IR" sz="26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فعاليت هاي امنيت اطلاعات، بايد توسط نمايندگاني از بخش هاي مختلف سازمان با نقش ها و کارکردهاي شغلي  مرتبط، هماهنگ شوند</a:t>
            </a:r>
          </a:p>
          <a:p>
            <a:pPr marL="342900" marR="0" lvl="0" indent="-342900" algn="just" defTabSz="914400" rtl="1" eaLnBrk="1" fontAlgn="auto" latinLnBrk="0" hangingPunct="1">
              <a:lnSpc>
                <a:spcPct val="160000"/>
              </a:lnSpc>
              <a:spcBef>
                <a:spcPct val="20000"/>
              </a:spcBef>
              <a:spcAft>
                <a:spcPts val="0"/>
              </a:spcAft>
              <a:buClrTx/>
              <a:buSzTx/>
              <a:tabLst/>
              <a:defRPr/>
            </a:pPr>
            <a:endParaRPr kumimoji="0" lang="en-US" sz="26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tabLst/>
              <a:defRPr/>
            </a:pPr>
            <a:r>
              <a:rPr kumimoji="0" lang="fa-IR" sz="2600" b="1" i="0" u="none" strike="noStrike" kern="1200" cap="none" spc="0" normalizeH="0" baseline="0" noProof="0" dirty="0" smtClean="0">
                <a:ln>
                  <a:noFill/>
                </a:ln>
                <a:solidFill>
                  <a:schemeClr val="tx1"/>
                </a:solidFill>
                <a:effectLst/>
                <a:uLnTx/>
                <a:uFillTx/>
                <a:latin typeface="Nazli" pitchFamily="2" charset="-78"/>
                <a:cs typeface="B Nazanin" pitchFamily="2" charset="-78"/>
              </a:rPr>
              <a:t>مي تواند متشکل از: </a:t>
            </a:r>
            <a:endParaRPr kumimoji="0" lang="en-US" sz="2600" b="1"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60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600" i="0" u="none" strike="noStrike" kern="1200" cap="none" spc="0" normalizeH="0" baseline="0" noProof="0" dirty="0" smtClean="0">
                <a:ln>
                  <a:noFill/>
                </a:ln>
                <a:solidFill>
                  <a:schemeClr val="tx1"/>
                </a:solidFill>
                <a:effectLst/>
                <a:uLnTx/>
                <a:uFillTx/>
                <a:latin typeface="Nazli" pitchFamily="2" charset="-78"/>
                <a:cs typeface="B Nazanin" pitchFamily="2" charset="-78"/>
              </a:rPr>
              <a:t>مدير ارشد امنيت اطلاعات </a:t>
            </a:r>
            <a:r>
              <a:rPr kumimoji="0" lang="fa-IR" sz="2600" i="0" u="none" strike="noStrike" kern="1200" cap="none" spc="0" normalizeH="0" baseline="0" noProof="0" dirty="0" smtClean="0">
                <a:ln>
                  <a:noFill/>
                </a:ln>
                <a:solidFill>
                  <a:schemeClr val="tx1"/>
                </a:solidFill>
                <a:effectLst/>
                <a:uLnTx/>
                <a:uFillTx/>
                <a:cs typeface="B Nazanin" pitchFamily="2" charset="-78"/>
              </a:rPr>
              <a:t>(</a:t>
            </a:r>
            <a:r>
              <a:rPr kumimoji="0" lang="en-US" sz="2600" i="0" u="none" strike="noStrike" kern="1200" cap="none" spc="0" normalizeH="0" baseline="0" noProof="0" dirty="0" smtClean="0">
                <a:ln>
                  <a:noFill/>
                </a:ln>
                <a:solidFill>
                  <a:schemeClr val="tx1"/>
                </a:solidFill>
                <a:effectLst/>
                <a:uLnTx/>
                <a:uFillTx/>
                <a:cs typeface="B Nazanin" pitchFamily="2" charset="-78"/>
              </a:rPr>
              <a:t>CISO</a:t>
            </a:r>
            <a:r>
              <a:rPr kumimoji="0" lang="fa-IR" sz="2600" i="0" u="none" strike="noStrike" kern="1200" cap="none" spc="0" normalizeH="0" baseline="0" noProof="0" dirty="0" smtClean="0">
                <a:ln>
                  <a:noFill/>
                </a:ln>
                <a:solidFill>
                  <a:schemeClr val="tx1"/>
                </a:solidFill>
                <a:effectLst/>
                <a:uLnTx/>
                <a:uFillTx/>
                <a:cs typeface="B Nazanin" pitchFamily="2" charset="-78"/>
              </a:rPr>
              <a:t>)</a:t>
            </a:r>
            <a:endParaRPr kumimoji="0" lang="en-US" sz="2600" i="0" u="none" strike="noStrike" kern="1200" cap="none" spc="0" normalizeH="0" baseline="0" noProof="0" dirty="0" smtClean="0">
              <a:ln>
                <a:noFill/>
              </a:ln>
              <a:solidFill>
                <a:schemeClr val="tx1"/>
              </a:solidFill>
              <a:effectLst/>
              <a:uLnTx/>
              <a:uFillTx/>
              <a:cs typeface="B Nazanin" pitchFamily="2" charset="-78"/>
            </a:endParaRPr>
          </a:p>
          <a:p>
            <a:pPr marR="0" lvl="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60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600" i="0" u="none" strike="noStrike" kern="1200" cap="none" spc="0" normalizeH="0" baseline="0" noProof="0" dirty="0" smtClean="0">
                <a:ln>
                  <a:noFill/>
                </a:ln>
                <a:solidFill>
                  <a:schemeClr val="tx1"/>
                </a:solidFill>
                <a:effectLst/>
                <a:uLnTx/>
                <a:uFillTx/>
                <a:latin typeface="Nazli" pitchFamily="2" charset="-78"/>
                <a:cs typeface="B Nazanin" pitchFamily="2" charset="-78"/>
              </a:rPr>
              <a:t>مدير </a:t>
            </a:r>
            <a:r>
              <a:rPr kumimoji="0" lang="en-US" sz="2600" i="0" u="none" strike="noStrike" kern="1200" cap="none" spc="0" normalizeH="0" baseline="0" noProof="0" dirty="0" smtClean="0">
                <a:ln>
                  <a:noFill/>
                </a:ln>
                <a:solidFill>
                  <a:schemeClr val="tx1"/>
                </a:solidFill>
                <a:effectLst/>
                <a:uLnTx/>
                <a:uFillTx/>
                <a:cs typeface="B Nazanin" pitchFamily="2" charset="-78"/>
              </a:rPr>
              <a:t>ISMS</a:t>
            </a:r>
          </a:p>
          <a:p>
            <a:pPr marR="0" lvl="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60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600" i="0" u="none" strike="noStrike" kern="1200" cap="none" spc="0" normalizeH="0" baseline="0" noProof="0" dirty="0" smtClean="0">
                <a:ln>
                  <a:noFill/>
                </a:ln>
                <a:solidFill>
                  <a:schemeClr val="tx1"/>
                </a:solidFill>
                <a:effectLst/>
                <a:uLnTx/>
                <a:uFillTx/>
                <a:latin typeface="Nazli" pitchFamily="2" charset="-78"/>
                <a:cs typeface="B Nazanin" pitchFamily="2" charset="-78"/>
              </a:rPr>
              <a:t>کارشناسان </a:t>
            </a:r>
            <a:r>
              <a:rPr kumimoji="0" lang="en-US" sz="2600" i="0" u="none" strike="noStrike" kern="1200" cap="none" spc="0" normalizeH="0" baseline="0" noProof="0" dirty="0" smtClean="0">
                <a:ln>
                  <a:noFill/>
                </a:ln>
                <a:solidFill>
                  <a:schemeClr val="tx1"/>
                </a:solidFill>
                <a:effectLst/>
                <a:uLnTx/>
                <a:uFillTx/>
                <a:latin typeface="+mj-lt"/>
                <a:cs typeface="B Nazanin" pitchFamily="2" charset="-78"/>
              </a:rPr>
              <a:t>IT</a:t>
            </a:r>
            <a:endParaRPr kumimoji="0" lang="en-US" sz="260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60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600" i="0" u="none" strike="noStrike" kern="1200" cap="none" spc="0" normalizeH="0" baseline="0" noProof="0" dirty="0" smtClean="0">
                <a:ln>
                  <a:noFill/>
                </a:ln>
                <a:solidFill>
                  <a:schemeClr val="tx1"/>
                </a:solidFill>
                <a:effectLst/>
                <a:uLnTx/>
                <a:uFillTx/>
                <a:latin typeface="Nazli" pitchFamily="2" charset="-78"/>
                <a:cs typeface="B Nazanin" pitchFamily="2" charset="-78"/>
              </a:rPr>
              <a:t>مديران</a:t>
            </a:r>
            <a:r>
              <a:rPr kumimoji="0" lang="fa-IR" sz="2600" i="0" u="none" strike="noStrike" kern="1200" cap="none" spc="0" normalizeH="0" noProof="0" dirty="0" smtClean="0">
                <a:ln>
                  <a:noFill/>
                </a:ln>
                <a:solidFill>
                  <a:schemeClr val="tx1"/>
                </a:solidFill>
                <a:effectLst/>
                <a:uLnTx/>
                <a:uFillTx/>
                <a:latin typeface="Nazli" pitchFamily="2" charset="-78"/>
                <a:cs typeface="B Nazanin" pitchFamily="2" charset="-78"/>
              </a:rPr>
              <a:t> واحدها برحسب نياز</a:t>
            </a:r>
            <a:endParaRPr kumimoji="0" lang="en-US" sz="260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60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600" i="0" u="none" strike="noStrike" kern="1200" cap="none" spc="0" normalizeH="0" baseline="0" noProof="0" dirty="0" smtClean="0">
                <a:ln>
                  <a:noFill/>
                </a:ln>
                <a:solidFill>
                  <a:schemeClr val="tx1"/>
                </a:solidFill>
                <a:effectLst/>
                <a:uLnTx/>
                <a:uFillTx/>
                <a:latin typeface="Nazli" pitchFamily="2" charset="-78"/>
                <a:cs typeface="B Nazanin" pitchFamily="2" charset="-78"/>
              </a:rPr>
              <a:t>کاربران</a:t>
            </a:r>
            <a:endParaRPr kumimoji="0" lang="en-US" sz="260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500" b="1" i="0" u="none" strike="noStrike" kern="1200" cap="none" spc="0" normalizeH="0" baseline="0" noProof="0" dirty="0" smtClean="0">
              <a:ln>
                <a:noFill/>
              </a:ln>
              <a:solidFill>
                <a:schemeClr val="tx1"/>
              </a:solidFill>
              <a:effectLst/>
              <a:uLnTx/>
              <a:uFillTx/>
              <a:latin typeface="Nazli" pitchFamily="2" charset="-78"/>
              <a:cs typeface="B Titr" pitchFamily="2" charset="-78"/>
            </a:endParaRPr>
          </a:p>
        </p:txBody>
      </p:sp>
      <p:sp>
        <p:nvSpPr>
          <p:cNvPr id="5" name="Flowchart: Sequential Access Storage 4"/>
          <p:cNvSpPr/>
          <p:nvPr/>
        </p:nvSpPr>
        <p:spPr>
          <a:xfrm>
            <a:off x="304800" y="3352800"/>
            <a:ext cx="4691090" cy="2128838"/>
          </a:xfrm>
          <a:prstGeom prst="flowChartMagneticTap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50000"/>
              </a:lnSpc>
            </a:pPr>
            <a:r>
              <a:rPr lang="fa-IR" b="1" u="sng" dirty="0" smtClean="0">
                <a:solidFill>
                  <a:schemeClr val="tx1"/>
                </a:solidFill>
                <a:latin typeface="Nazli" pitchFamily="2" charset="-78"/>
                <a:cs typeface="B Titr" pitchFamily="2" charset="-78"/>
              </a:rPr>
              <a:t>مدير </a:t>
            </a:r>
            <a:r>
              <a:rPr lang="en-US" b="1" u="sng" dirty="0" smtClean="0">
                <a:solidFill>
                  <a:schemeClr val="tx1"/>
                </a:solidFill>
                <a:cs typeface="B Titr" pitchFamily="2" charset="-78"/>
              </a:rPr>
              <a:t>ISMS</a:t>
            </a:r>
            <a:r>
              <a:rPr lang="en-US" b="1" u="sng" dirty="0" smtClean="0">
                <a:solidFill>
                  <a:schemeClr val="tx1"/>
                </a:solidFill>
                <a:latin typeface="Nazli" pitchFamily="2" charset="-78"/>
                <a:cs typeface="B Titr" pitchFamily="2" charset="-78"/>
              </a:rPr>
              <a:t> </a:t>
            </a:r>
            <a:r>
              <a:rPr lang="fa-IR" b="1" u="sng" dirty="0" smtClean="0">
                <a:solidFill>
                  <a:schemeClr val="tx1"/>
                </a:solidFill>
                <a:latin typeface="Nazli" pitchFamily="2" charset="-78"/>
                <a:cs typeface="B Titr" pitchFamily="2" charset="-78"/>
              </a:rPr>
              <a:t> لزوماً کارشناس </a:t>
            </a:r>
            <a:r>
              <a:rPr lang="en-US" b="1" u="sng" dirty="0" smtClean="0">
                <a:solidFill>
                  <a:schemeClr val="tx1"/>
                </a:solidFill>
                <a:cs typeface="B Titr" pitchFamily="2" charset="-78"/>
              </a:rPr>
              <a:t>IT</a:t>
            </a:r>
            <a:r>
              <a:rPr lang="fa-IR" b="1" u="sng" dirty="0" smtClean="0">
                <a:solidFill>
                  <a:schemeClr val="tx1"/>
                </a:solidFill>
                <a:latin typeface="Nazli" pitchFamily="2" charset="-78"/>
                <a:cs typeface="B Titr" pitchFamily="2" charset="-78"/>
              </a:rPr>
              <a:t> نيست </a:t>
            </a:r>
            <a:r>
              <a:rPr lang="fa-IR" dirty="0" smtClean="0">
                <a:solidFill>
                  <a:schemeClr val="tx1"/>
                </a:solidFill>
                <a:latin typeface="Nazli" pitchFamily="2" charset="-78"/>
                <a:cs typeface="B Titr" pitchFamily="2" charset="-78"/>
              </a:rPr>
              <a:t>و </a:t>
            </a:r>
            <a:endParaRPr lang="fa-IR" b="1" u="sng" dirty="0" smtClean="0">
              <a:solidFill>
                <a:schemeClr val="tx1"/>
              </a:solidFill>
              <a:latin typeface="Nazli" pitchFamily="2" charset="-78"/>
              <a:cs typeface="B Titr" pitchFamily="2" charset="-78"/>
            </a:endParaRPr>
          </a:p>
          <a:p>
            <a:pPr lvl="0" algn="ctr" rtl="1">
              <a:lnSpc>
                <a:spcPct val="150000"/>
              </a:lnSpc>
            </a:pPr>
            <a:r>
              <a:rPr lang="fa-IR" b="1" u="sng" dirty="0" smtClean="0">
                <a:solidFill>
                  <a:schemeClr val="tx1"/>
                </a:solidFill>
                <a:latin typeface="Nazli" pitchFamily="2" charset="-78"/>
                <a:cs typeface="B Titr" pitchFamily="2" charset="-78"/>
              </a:rPr>
              <a:t>پياده سازي سيستم مديريت امنيت اطلاعات، يک پروژه </a:t>
            </a:r>
            <a:r>
              <a:rPr lang="en-US" b="1" u="sng" dirty="0" smtClean="0">
                <a:solidFill>
                  <a:schemeClr val="tx1"/>
                </a:solidFill>
                <a:cs typeface="B Titr" pitchFamily="2" charset="-78"/>
              </a:rPr>
              <a:t>IT</a:t>
            </a:r>
            <a:r>
              <a:rPr lang="fa-IR" b="1" u="sng" dirty="0" smtClean="0">
                <a:solidFill>
                  <a:schemeClr val="tx1"/>
                </a:solidFill>
                <a:latin typeface="Nazli" pitchFamily="2" charset="-78"/>
                <a:cs typeface="B Titr" pitchFamily="2" charset="-78"/>
              </a:rPr>
              <a:t> نيست.</a:t>
            </a:r>
            <a:endParaRPr lang="en-US" dirty="0">
              <a:cs typeface="B Titr" pitchFamily="2" charset="-78"/>
            </a:endParaRPr>
          </a:p>
        </p:txBody>
      </p:sp>
      <p:sp>
        <p:nvSpPr>
          <p:cNvPr id="6" name="Rectangle 5"/>
          <p:cNvSpPr/>
          <p:nvPr/>
        </p:nvSpPr>
        <p:spPr>
          <a:xfrm>
            <a:off x="2000300" y="214290"/>
            <a:ext cx="6936514" cy="523220"/>
          </a:xfrm>
          <a:prstGeom prst="rect">
            <a:avLst/>
          </a:prstGeom>
        </p:spPr>
        <p:txBody>
          <a:bodyPr wrap="none">
            <a:spAutoFit/>
          </a:bodyPr>
          <a:lstStyle/>
          <a:p>
            <a:r>
              <a:rPr lang="fa-IR" b="1" dirty="0" smtClean="0">
                <a:solidFill>
                  <a:prstClr val="black"/>
                </a:solidFill>
                <a:latin typeface="Nazli" pitchFamily="2" charset="-78"/>
                <a:cs typeface="B Titr" pitchFamily="2" charset="-78"/>
              </a:rPr>
              <a:t> </a:t>
            </a:r>
            <a:r>
              <a:rPr lang="en-US" b="1" dirty="0" smtClean="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تيم </a:t>
            </a:r>
            <a:r>
              <a:rPr lang="en-US" sz="2800" b="1" dirty="0" smtClean="0">
                <a:solidFill>
                  <a:prstClr val="black"/>
                </a:solidFill>
                <a:cs typeface="B Titr" pitchFamily="2" charset="-78"/>
              </a:rPr>
              <a:t>ISMS</a:t>
            </a:r>
            <a:r>
              <a:rPr lang="fa-IR" sz="2800" b="1" dirty="0" smtClean="0">
                <a:solidFill>
                  <a:prstClr val="black"/>
                </a:solidFill>
                <a:latin typeface="Nazli" pitchFamily="2" charset="-78"/>
                <a:cs typeface="B Titr" pitchFamily="2" charset="-78"/>
              </a:rPr>
              <a:t> در سيستم مديريت امنيت اطلاعات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91680" y="1371600"/>
            <a:ext cx="6693368" cy="761256"/>
          </a:xfrm>
        </p:spPr>
        <p:txBody>
          <a:bodyPr>
            <a:normAutofit/>
          </a:bodyPr>
          <a:lstStyle/>
          <a:p>
            <a:r>
              <a:rPr lang="ar-SA" altLang="zh-CN" sz="2800" dirty="0">
                <a:cs typeface="B Titr" pitchFamily="2" charset="-78"/>
              </a:rPr>
              <a:t>اجزاء و ساختار تشکيلات امنيت </a:t>
            </a:r>
            <a:r>
              <a:rPr lang="fa-IR" altLang="zh-CN" sz="2800" dirty="0">
                <a:cs typeface="B Titr" pitchFamily="2" charset="-78"/>
              </a:rPr>
              <a:t>اطلاعات سازمان</a:t>
            </a:r>
            <a:endParaRPr lang="en-US" sz="2800" dirty="0">
              <a:cs typeface="B Titr" pitchFamily="2" charset="-78"/>
            </a:endParaRPr>
          </a:p>
        </p:txBody>
      </p:sp>
      <p:sp>
        <p:nvSpPr>
          <p:cNvPr id="3" name="Subtitle 2"/>
          <p:cNvSpPr>
            <a:spLocks noGrp="1"/>
          </p:cNvSpPr>
          <p:nvPr>
            <p:ph type="subTitle" idx="1"/>
          </p:nvPr>
        </p:nvSpPr>
        <p:spPr>
          <a:xfrm>
            <a:off x="611560" y="2492896"/>
            <a:ext cx="7854696" cy="3240360"/>
          </a:xfrm>
        </p:spPr>
        <p:txBody>
          <a:bodyPr/>
          <a:lstStyle/>
          <a:p>
            <a:r>
              <a:rPr lang="ar-SA" altLang="zh-CN" b="1" dirty="0">
                <a:cs typeface="B Titr" pitchFamily="2" charset="-78"/>
              </a:rPr>
              <a:t>متشکل از سه جزء اصلي به شرح زير مي باشد</a:t>
            </a:r>
            <a:r>
              <a:rPr lang="ar-SA" altLang="zh-CN" b="1" dirty="0">
                <a:cs typeface="Nazanin" pitchFamily="2" charset="-78"/>
              </a:rPr>
              <a:t>:</a:t>
            </a:r>
            <a:endParaRPr lang="fa-IR" altLang="zh-CN" b="1" dirty="0">
              <a:cs typeface="Nazanin" pitchFamily="2" charset="-78"/>
            </a:endParaRPr>
          </a:p>
          <a:p>
            <a:endParaRPr lang="ar-SA" altLang="zh-CN" dirty="0">
              <a:cs typeface="Nazanin" pitchFamily="2" charset="-78"/>
            </a:endParaRPr>
          </a:p>
          <a:p>
            <a:pPr lvl="1"/>
            <a:r>
              <a:rPr lang="ar-SA" altLang="zh-CN" b="1" dirty="0">
                <a:cs typeface="B Titr" pitchFamily="2" charset="-78"/>
              </a:rPr>
              <a:t>در سطح سياستگذاري</a:t>
            </a:r>
            <a:r>
              <a:rPr lang="ar-SA" altLang="zh-CN" dirty="0">
                <a:cs typeface="Nazanin" pitchFamily="2" charset="-78"/>
              </a:rPr>
              <a:t>: کميته راهبري امنيت فضاي تبادل اطلاعات دستگاه</a:t>
            </a:r>
          </a:p>
          <a:p>
            <a:pPr lvl="1"/>
            <a:r>
              <a:rPr lang="ar-SA" altLang="zh-CN" b="1" dirty="0">
                <a:cs typeface="B Titr" pitchFamily="2" charset="-78"/>
              </a:rPr>
              <a:t>در سطح مديريت اجرائي</a:t>
            </a:r>
            <a:r>
              <a:rPr lang="ar-SA" altLang="zh-CN" dirty="0">
                <a:cs typeface="B Titr" pitchFamily="2" charset="-78"/>
              </a:rPr>
              <a:t>: </a:t>
            </a:r>
            <a:r>
              <a:rPr lang="ar-SA" altLang="zh-CN" dirty="0">
                <a:cs typeface="Nazanin" pitchFamily="2" charset="-78"/>
              </a:rPr>
              <a:t>مدير امنيت فضاي تبادل اطلاعات دستگاه</a:t>
            </a:r>
          </a:p>
          <a:p>
            <a:pPr lvl="1"/>
            <a:r>
              <a:rPr lang="ar-SA" altLang="zh-CN" b="1" dirty="0">
                <a:cs typeface="B Titr" pitchFamily="2" charset="-78"/>
              </a:rPr>
              <a:t>در سطح فني</a:t>
            </a:r>
            <a:r>
              <a:rPr lang="ar-SA" altLang="zh-CN" dirty="0">
                <a:cs typeface="B Titr" pitchFamily="2" charset="-78"/>
              </a:rPr>
              <a:t>: </a:t>
            </a:r>
            <a:r>
              <a:rPr lang="ar-SA" altLang="zh-CN" dirty="0">
                <a:cs typeface="Nazanin" pitchFamily="2" charset="-78"/>
              </a:rPr>
              <a:t>واحد پشتيباني امنيت فضاي تبادل اطلاعات دستگاه</a:t>
            </a:r>
            <a:endParaRPr lang="en-US" dirty="0">
              <a:cs typeface="Nazanin" pitchFamily="2" charset="-78"/>
            </a:endParaRPr>
          </a:p>
          <a:p>
            <a:endParaRPr lang="en-US" dirty="0"/>
          </a:p>
        </p:txBody>
      </p:sp>
    </p:spTree>
    <p:extLst>
      <p:ext uri="{BB962C8B-B14F-4D97-AF65-F5344CB8AC3E}">
        <p14:creationId xmlns="" xmlns:p14="http://schemas.microsoft.com/office/powerpoint/2010/main" val="2058447341"/>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476672"/>
            <a:ext cx="7851648" cy="576064"/>
          </a:xfrm>
        </p:spPr>
        <p:txBody>
          <a:bodyPr>
            <a:normAutofit/>
          </a:bodyPr>
          <a:lstStyle/>
          <a:p>
            <a:r>
              <a:rPr lang="ar-SA" altLang="zh-CN" sz="2800" dirty="0">
                <a:cs typeface="B Titr" pitchFamily="2" charset="-78"/>
              </a:rPr>
              <a:t>اجزاء و ساختار تشکيلات امنيت </a:t>
            </a:r>
            <a:r>
              <a:rPr lang="fa-IR" altLang="zh-CN" sz="2800" dirty="0">
                <a:cs typeface="B Titr" pitchFamily="2" charset="-78"/>
              </a:rPr>
              <a:t>اطلاعات سازمان</a:t>
            </a:r>
            <a:endParaRPr lang="en-US" sz="2800" dirty="0">
              <a:cs typeface="B Titr" pitchFamily="2" charset="-78"/>
            </a:endParaRPr>
          </a:p>
        </p:txBody>
      </p:sp>
      <p:sp>
        <p:nvSpPr>
          <p:cNvPr id="3" name="Subtitle 2"/>
          <p:cNvSpPr>
            <a:spLocks noGrp="1"/>
          </p:cNvSpPr>
          <p:nvPr>
            <p:ph type="subTitle" idx="1"/>
          </p:nvPr>
        </p:nvSpPr>
        <p:spPr>
          <a:xfrm>
            <a:off x="533400" y="2276872"/>
            <a:ext cx="7854696" cy="4032448"/>
          </a:xfrm>
        </p:spPr>
        <p:txBody>
          <a:bodyPr/>
          <a:lstStyle/>
          <a:p>
            <a:endParaRPr lang="en-US" dirty="0"/>
          </a:p>
        </p:txBody>
      </p:sp>
      <p:pic>
        <p:nvPicPr>
          <p:cNvPr id="4" name="Picture 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340768"/>
            <a:ext cx="8280920" cy="51125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268310558"/>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692696"/>
            <a:ext cx="7566992" cy="1453952"/>
          </a:xfrm>
        </p:spPr>
        <p:txBody>
          <a:bodyPr>
            <a:normAutofit/>
          </a:bodyPr>
          <a:lstStyle/>
          <a:p>
            <a:r>
              <a:rPr lang="ar-SA" altLang="zh-CN" sz="3100" dirty="0">
                <a:solidFill>
                  <a:schemeClr val="tx1"/>
                </a:solidFill>
                <a:cs typeface="B Titr" pitchFamily="2" charset="-78"/>
              </a:rPr>
              <a:t>شرح وظايف کميته راهبري امنيت</a:t>
            </a:r>
            <a:r>
              <a:rPr lang="fa-IR" altLang="zh-CN" dirty="0">
                <a:solidFill>
                  <a:srgbClr val="FFFF66"/>
                </a:solidFill>
              </a:rPr>
              <a:t/>
            </a:r>
            <a:br>
              <a:rPr lang="fa-IR" altLang="zh-CN" dirty="0">
                <a:solidFill>
                  <a:srgbClr val="FFFF66"/>
                </a:solidFill>
              </a:rPr>
            </a:br>
            <a:endParaRPr lang="en-US" dirty="0"/>
          </a:p>
        </p:txBody>
      </p:sp>
      <p:sp>
        <p:nvSpPr>
          <p:cNvPr id="3" name="Subtitle 2"/>
          <p:cNvSpPr>
            <a:spLocks noGrp="1"/>
          </p:cNvSpPr>
          <p:nvPr>
            <p:ph type="subTitle" idx="1"/>
          </p:nvPr>
        </p:nvSpPr>
        <p:spPr>
          <a:xfrm>
            <a:off x="533400" y="1340768"/>
            <a:ext cx="7854696" cy="5040560"/>
          </a:xfrm>
        </p:spPr>
        <p:txBody>
          <a:bodyPr/>
          <a:lstStyle/>
          <a:p>
            <a:pPr marL="800100" lvl="1" indent="-342900" algn="r" rtl="1">
              <a:buFont typeface="Wingdings" pitchFamily="2" charset="2"/>
              <a:buChar char="§"/>
            </a:pPr>
            <a:r>
              <a:rPr lang="ar-SA" altLang="zh-CN" dirty="0">
                <a:cs typeface="B Titr" pitchFamily="2" charset="-78"/>
              </a:rPr>
              <a:t>بررسي، تغيير و تصويب سياستهاي امنيتي </a:t>
            </a:r>
            <a:r>
              <a:rPr lang="en-US" altLang="zh-CN" dirty="0">
                <a:ea typeface="SimSun" pitchFamily="2" charset="-122"/>
                <a:cs typeface="B Titr" pitchFamily="2" charset="-78"/>
              </a:rPr>
              <a:t> </a:t>
            </a:r>
            <a:r>
              <a:rPr lang="ar-SA" altLang="zh-CN" dirty="0">
                <a:ea typeface="SimSun" pitchFamily="2" charset="-122"/>
                <a:cs typeface="B Titr" pitchFamily="2" charset="-78"/>
              </a:rPr>
              <a:t> </a:t>
            </a:r>
          </a:p>
          <a:p>
            <a:pPr marL="800100" lvl="1" indent="-342900" algn="r" rtl="1">
              <a:buFont typeface="Wingdings" pitchFamily="2" charset="2"/>
              <a:buChar char="§"/>
            </a:pPr>
            <a:r>
              <a:rPr lang="ar-SA" altLang="zh-CN" dirty="0">
                <a:ea typeface="SimSun" pitchFamily="2" charset="-122"/>
                <a:cs typeface="B Titr" pitchFamily="2" charset="-78"/>
              </a:rPr>
              <a:t>پيگيري اجراي سياستهاي امنيتي از مدير امنيت </a:t>
            </a:r>
            <a:r>
              <a:rPr lang="en-US" altLang="zh-CN" dirty="0">
                <a:ea typeface="SimSun" pitchFamily="2" charset="-122"/>
                <a:cs typeface="B Titr" pitchFamily="2" charset="-78"/>
              </a:rPr>
              <a:t> </a:t>
            </a:r>
            <a:endParaRPr lang="ar-SA" altLang="zh-CN" dirty="0">
              <a:cs typeface="B Titr" pitchFamily="2" charset="-78"/>
            </a:endParaRPr>
          </a:p>
          <a:p>
            <a:pPr marL="800100" lvl="1" indent="-342900" algn="r" rtl="1">
              <a:buFont typeface="Wingdings" pitchFamily="2" charset="2"/>
              <a:buChar char="§"/>
            </a:pPr>
            <a:r>
              <a:rPr lang="ar-SA" altLang="zh-CN" dirty="0">
                <a:cs typeface="B Titr" pitchFamily="2" charset="-78"/>
              </a:rPr>
              <a:t>تائيد طرح‌ها</a:t>
            </a:r>
            <a:r>
              <a:rPr lang="en-US" altLang="zh-CN" dirty="0">
                <a:ea typeface="SimSun" pitchFamily="2" charset="-122"/>
                <a:cs typeface="B Titr" pitchFamily="2" charset="-78"/>
              </a:rPr>
              <a:t> </a:t>
            </a:r>
            <a:r>
              <a:rPr lang="ar-SA" altLang="zh-CN" dirty="0">
                <a:cs typeface="B Titr" pitchFamily="2" charset="-78"/>
              </a:rPr>
              <a:t> و برنامه‌هاي امنيت </a:t>
            </a:r>
            <a:r>
              <a:rPr lang="fa-IR" altLang="zh-CN" dirty="0">
                <a:cs typeface="B Titr" pitchFamily="2" charset="-78"/>
              </a:rPr>
              <a:t>سازمان</a:t>
            </a:r>
            <a:r>
              <a:rPr lang="ar-SA" altLang="zh-CN" dirty="0">
                <a:cs typeface="B Titr" pitchFamily="2" charset="-78"/>
              </a:rPr>
              <a:t> شامل</a:t>
            </a:r>
            <a:r>
              <a:rPr lang="ar-SA" altLang="zh-CN" dirty="0" smtClean="0">
                <a:cs typeface="B Titr" pitchFamily="2" charset="-78"/>
              </a:rPr>
              <a:t>:</a:t>
            </a:r>
            <a:endParaRPr lang="fa-IR" altLang="zh-CN" dirty="0" smtClean="0">
              <a:cs typeface="B Titr" pitchFamily="2" charset="-78"/>
            </a:endParaRPr>
          </a:p>
          <a:p>
            <a:pPr lvl="1" algn="r" rtl="1"/>
            <a:endParaRPr lang="fa-IR" altLang="zh-CN" dirty="0">
              <a:cs typeface="Nazanin" pitchFamily="2" charset="-78"/>
            </a:endParaRPr>
          </a:p>
          <a:p>
            <a:pPr lvl="2" algn="r" rtl="1">
              <a:buFontTx/>
              <a:buChar char="o"/>
            </a:pPr>
            <a:r>
              <a:rPr lang="fa-IR" altLang="zh-CN" b="1" dirty="0" smtClean="0">
                <a:cs typeface="Nazanin" pitchFamily="2" charset="-78"/>
              </a:rPr>
              <a:t>  </a:t>
            </a:r>
            <a:r>
              <a:rPr lang="ar-SA" altLang="zh-CN" b="1" dirty="0" smtClean="0">
                <a:cs typeface="Nazanin" pitchFamily="2" charset="-78"/>
              </a:rPr>
              <a:t>طرح </a:t>
            </a:r>
            <a:r>
              <a:rPr lang="ar-SA" altLang="zh-CN" b="1" dirty="0">
                <a:cs typeface="Nazanin" pitchFamily="2" charset="-78"/>
              </a:rPr>
              <a:t>تحليل مخاطرات امنيتي</a:t>
            </a:r>
          </a:p>
          <a:p>
            <a:pPr lvl="2" algn="r" rtl="1">
              <a:buFontTx/>
              <a:buChar char="o"/>
            </a:pPr>
            <a:r>
              <a:rPr lang="ar-SA" altLang="zh-CN" b="1" dirty="0">
                <a:cs typeface="Nazanin" pitchFamily="2" charset="-78"/>
              </a:rPr>
              <a:t>طرح امنيت </a:t>
            </a:r>
            <a:r>
              <a:rPr lang="fa-IR" altLang="zh-CN" b="1" dirty="0">
                <a:cs typeface="Nazanin" pitchFamily="2" charset="-78"/>
              </a:rPr>
              <a:t>شبکه</a:t>
            </a:r>
          </a:p>
          <a:p>
            <a:pPr lvl="2" algn="r" rtl="1">
              <a:buFontTx/>
              <a:buChar char="o"/>
            </a:pPr>
            <a:r>
              <a:rPr lang="ar-SA" altLang="zh-CN" b="1" dirty="0">
                <a:cs typeface="Nazanin" pitchFamily="2" charset="-78"/>
              </a:rPr>
              <a:t>طرح مقابله با حوادث و ترميم خرابيها</a:t>
            </a:r>
          </a:p>
          <a:p>
            <a:pPr lvl="2" algn="r" rtl="1">
              <a:buFontTx/>
              <a:buChar char="o"/>
            </a:pPr>
            <a:r>
              <a:rPr lang="ar-SA" altLang="zh-CN" b="1" dirty="0">
                <a:cs typeface="Nazanin" pitchFamily="2" charset="-78"/>
              </a:rPr>
              <a:t>برنامه آگاهي</a:t>
            </a:r>
            <a:r>
              <a:rPr lang="ar-SA" altLang="zh-CN" b="1" dirty="0"/>
              <a:t>‌</a:t>
            </a:r>
            <a:r>
              <a:rPr lang="ar-SA" altLang="zh-CN" b="1" dirty="0">
                <a:cs typeface="Nazanin" pitchFamily="2" charset="-78"/>
              </a:rPr>
              <a:t>رساني امنيتي کاربران</a:t>
            </a:r>
          </a:p>
          <a:p>
            <a:pPr lvl="2" algn="r" rtl="1">
              <a:buFontTx/>
              <a:buChar char="o"/>
            </a:pPr>
            <a:r>
              <a:rPr lang="ar-SA" altLang="zh-CN" b="1" dirty="0">
                <a:cs typeface="Nazanin" pitchFamily="2" charset="-78"/>
              </a:rPr>
              <a:t>برنامه آموزش</a:t>
            </a:r>
            <a:r>
              <a:rPr lang="en-US" altLang="zh-CN" b="1" dirty="0">
                <a:ea typeface="SimSun" pitchFamily="2" charset="-122"/>
              </a:rPr>
              <a:t> </a:t>
            </a:r>
            <a:r>
              <a:rPr lang="fa-IR" altLang="zh-CN" b="1" dirty="0">
                <a:cs typeface="Nazanin" pitchFamily="2" charset="-78"/>
              </a:rPr>
              <a:t>های امنيتی</a:t>
            </a:r>
            <a:endParaRPr lang="ar-SA" altLang="zh-CN" b="1" dirty="0">
              <a:cs typeface="Nazanin" pitchFamily="2" charset="-78"/>
            </a:endParaRPr>
          </a:p>
          <a:p>
            <a:pPr lvl="1" algn="r" rtl="1"/>
            <a:endParaRPr lang="ar-SA" altLang="zh-CN" b="1" dirty="0">
              <a:cs typeface="Nazanin" pitchFamily="2" charset="-78"/>
            </a:endParaRPr>
          </a:p>
          <a:p>
            <a:pPr rtl="1"/>
            <a:endParaRPr lang="en-US" dirty="0"/>
          </a:p>
        </p:txBody>
      </p:sp>
    </p:spTree>
    <p:extLst>
      <p:ext uri="{BB962C8B-B14F-4D97-AF65-F5344CB8AC3E}">
        <p14:creationId xmlns="" xmlns:p14="http://schemas.microsoft.com/office/powerpoint/2010/main" val="1966980546"/>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357298"/>
            <a:ext cx="8001056"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50000"/>
              </a:lnSpc>
              <a:spcBef>
                <a:spcPct val="20000"/>
              </a:spcBef>
              <a:spcAft>
                <a:spcPts val="0"/>
              </a:spcAft>
              <a:buClrTx/>
              <a:buSzTx/>
              <a:tabLst/>
              <a:defRPr/>
            </a:pPr>
            <a:endParaRPr kumimoji="0" lang="fa-IR" sz="2000" b="0" i="0" u="none" strike="noStrike" kern="1200" cap="none" spc="0" normalizeH="0" baseline="0" noProof="0" dirty="0" smtClean="0">
              <a:ln>
                <a:noFill/>
              </a:ln>
              <a:solidFill>
                <a:schemeClr val="tx1"/>
              </a:solidFill>
              <a:effectLst/>
              <a:uLnTx/>
              <a:uFillTx/>
              <a:latin typeface="Nazli" pitchFamily="2" charset="-78"/>
              <a:cs typeface="B Titr" pitchFamily="2" charset="-78"/>
            </a:endParaRPr>
          </a:p>
          <a:p>
            <a:pPr marL="268288" marR="0" lvl="0" indent="-26828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لزوماً کارشناس امنيت شرکت نمي باشند.</a:t>
            </a:r>
            <a:endParaRPr kumimoji="0" lang="en-US" sz="24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lvl="0">
              <a:lnSpc>
                <a:spcPct val="150000"/>
              </a:lnSpc>
              <a:spcBef>
                <a:spcPct val="20000"/>
              </a:spcBef>
              <a:buFont typeface="Arial" pitchFamily="34" charset="0"/>
              <a:buChar char="•"/>
              <a:tabLst>
                <a:tab pos="0" algn="l"/>
              </a:tabLst>
              <a:defRPr/>
            </a:pP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lang="fa-IR" sz="2400" dirty="0" smtClean="0">
                <a:latin typeface="Nazli" pitchFamily="2" charset="-78"/>
                <a:cs typeface="B Nazanin" pitchFamily="2" charset="-78"/>
              </a:rPr>
              <a:t>يک مدير ارشد و درجه يک</a:t>
            </a:r>
            <a:endParaRPr kumimoji="0" lang="en-US" sz="24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آموزش ديده/ داراي صلاحيت در امنيت اطلاعات</a:t>
            </a:r>
            <a:endParaRPr kumimoji="0" lang="en-US" sz="24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lvl="0">
              <a:lnSpc>
                <a:spcPct val="150000"/>
              </a:lnSpc>
              <a:spcBef>
                <a:spcPct val="20000"/>
              </a:spcBef>
              <a:buFont typeface="Arial" pitchFamily="34" charset="0"/>
              <a:buChar char="•"/>
              <a:defRPr/>
            </a:pP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lang="fa-IR" sz="2400" dirty="0" smtClean="0">
                <a:latin typeface="Nazli" pitchFamily="2" charset="-78"/>
                <a:cs typeface="B Nazanin" pitchFamily="2" charset="-78"/>
              </a:rPr>
              <a:t>عضو شدن قبل يا بعد از تشکيل انجمن</a:t>
            </a:r>
            <a:endParaRPr kumimoji="0" lang="en-US" sz="2400" b="0" i="0" u="none" strike="noStrike" kern="1200" cap="none" spc="0" normalizeH="0" baseline="0" noProof="0" dirty="0" smtClean="0">
              <a:ln>
                <a:noFill/>
              </a:ln>
              <a:solidFill>
                <a:schemeClr val="tx1"/>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مسئول کليه فعاليت هاي مربوط به امنيت</a:t>
            </a:r>
            <a:endParaRPr kumimoji="0" lang="en-US" sz="2400" b="0" i="0" u="none" strike="noStrike" kern="1200" cap="none" spc="0" normalizeH="0" baseline="0" noProof="0" dirty="0">
              <a:ln>
                <a:noFill/>
              </a:ln>
              <a:solidFill>
                <a:schemeClr val="tx1"/>
              </a:solidFill>
              <a:effectLst/>
              <a:uLnTx/>
              <a:uFillTx/>
              <a:latin typeface="Nazli" pitchFamily="2" charset="-78"/>
              <a:cs typeface="B Nazanin" pitchFamily="2" charset="-78"/>
            </a:endParaRPr>
          </a:p>
        </p:txBody>
      </p:sp>
      <p:sp>
        <p:nvSpPr>
          <p:cNvPr id="5" name="Rectangle 4"/>
          <p:cNvSpPr/>
          <p:nvPr/>
        </p:nvSpPr>
        <p:spPr>
          <a:xfrm>
            <a:off x="5271043" y="1000108"/>
            <a:ext cx="3377848"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شرح وظایف  مدير </a:t>
            </a:r>
            <a:r>
              <a:rPr lang="en-US" sz="2800" b="1" dirty="0" smtClean="0">
                <a:solidFill>
                  <a:prstClr val="black"/>
                </a:solidFill>
                <a:cs typeface="B Titr" pitchFamily="2" charset="-78"/>
              </a:rPr>
              <a:t>ISMS</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r>
              <a:rPr lang="fa-IR" sz="2800" dirty="0" smtClean="0">
                <a:solidFill>
                  <a:schemeClr val="tx1"/>
                </a:solidFill>
                <a:latin typeface="Nazli" pitchFamily="2" charset="-78"/>
                <a:cs typeface="B Titr" pitchFamily="2" charset="-78"/>
              </a:rPr>
              <a:t>تعريف خط مشي </a:t>
            </a:r>
          </a:p>
          <a:p>
            <a:pPr algn="ctr" rtl="1"/>
            <a:r>
              <a:rPr lang="en-US" sz="2800" dirty="0" smtClean="0">
                <a:solidFill>
                  <a:schemeClr val="tx1"/>
                </a:solidFill>
                <a:cs typeface="B Titr" pitchFamily="2" charset="-78"/>
              </a:rPr>
              <a:t>ISMS</a:t>
            </a:r>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2</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500430" y="4357694"/>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خط مشي</a:t>
            </a:r>
          </a:p>
          <a:p>
            <a:pPr algn="ctr" rtl="1"/>
            <a:r>
              <a:rPr lang="en-US" sz="2400" dirty="0" smtClean="0">
                <a:solidFill>
                  <a:schemeClr val="tx1"/>
                </a:solidFill>
                <a:cs typeface="B Titr" pitchFamily="2" charset="-78"/>
              </a:rPr>
              <a:t>ISMS</a:t>
            </a:r>
            <a:endParaRPr lang="fa-IR" sz="2400" dirty="0" smtClean="0">
              <a:solidFill>
                <a:schemeClr val="tx1"/>
              </a:solidFill>
              <a:cs typeface="B Titr" pitchFamily="2" charset="-78"/>
            </a:endParaRPr>
          </a:p>
        </p:txBody>
      </p:sp>
      <p:sp>
        <p:nvSpPr>
          <p:cNvPr id="8" name="Rectangle 7"/>
          <p:cNvSpPr/>
          <p:nvPr/>
        </p:nvSpPr>
        <p:spPr>
          <a:xfrm>
            <a:off x="1907704" y="214290"/>
            <a:ext cx="5809603"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 y="1219200"/>
            <a:ext cx="8229600" cy="3508653"/>
          </a:xfrm>
          <a:prstGeom prst="rect">
            <a:avLst/>
          </a:prstGeom>
          <a:noFill/>
        </p:spPr>
        <p:txBody>
          <a:bodyPr wrap="square" rtlCol="0">
            <a:spAutoFit/>
          </a:bodyPr>
          <a:lstStyle/>
          <a:p>
            <a:pPr algn="r" rtl="1"/>
            <a:endParaRPr lang="fa-IR" sz="2400" dirty="0" smtClean="0">
              <a:latin typeface="Nazli" pitchFamily="2" charset="-78"/>
              <a:cs typeface="B Titr" pitchFamily="2" charset="-78"/>
            </a:endParaRPr>
          </a:p>
          <a:p>
            <a:pPr marL="449263" algn="r" rtl="1">
              <a:lnSpc>
                <a:spcPct val="150000"/>
              </a:lnSpc>
              <a:buClr>
                <a:schemeClr val="tx1">
                  <a:lumMod val="50000"/>
                  <a:lumOff val="50000"/>
                </a:schemeClr>
              </a:buClr>
              <a:buFont typeface="Wingdings" pitchFamily="2" charset="2"/>
              <a:buChar char="q"/>
            </a:pPr>
            <a:r>
              <a:rPr lang="fa-IR" sz="2400" dirty="0" smtClean="0">
                <a:latin typeface="Nazli" pitchFamily="2" charset="-78"/>
                <a:cs typeface="B Titr" pitchFamily="2" charset="-78"/>
              </a:rPr>
              <a:t>  </a:t>
            </a:r>
            <a:r>
              <a:rPr lang="fa-IR" sz="2400" dirty="0" smtClean="0">
                <a:latin typeface="Nazli" pitchFamily="2" charset="-78"/>
                <a:cs typeface="B Nazanin" pitchFamily="2" charset="-78"/>
              </a:rPr>
              <a:t>چارچوب تعيين اهداف </a:t>
            </a:r>
          </a:p>
          <a:p>
            <a:pPr marL="811213" indent="-368300" algn="r" rtl="1">
              <a:lnSpc>
                <a:spcPct val="150000"/>
              </a:lnSpc>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در برگيرنده الزامات کسب وکار، الزامات قانوني، الزامات امنيتي و قراردادي </a:t>
            </a:r>
          </a:p>
          <a:p>
            <a:pPr marL="449263" algn="r" rtl="1">
              <a:lnSpc>
                <a:spcPct val="150000"/>
              </a:lnSpc>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هماهنگ با مفهوم مديريت مخاطرات راهبردي سازمان </a:t>
            </a:r>
          </a:p>
          <a:p>
            <a:pPr marL="449263" algn="r" rtl="1">
              <a:lnSpc>
                <a:spcPct val="150000"/>
              </a:lnSpc>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معيار ارزيابي مخاطرات </a:t>
            </a:r>
          </a:p>
          <a:p>
            <a:pPr marL="449263" algn="r" rtl="1">
              <a:lnSpc>
                <a:spcPct val="150000"/>
              </a:lnSpc>
              <a:buClr>
                <a:schemeClr val="tx1">
                  <a:lumMod val="50000"/>
                  <a:lumOff val="50000"/>
                </a:schemeClr>
              </a:buClr>
              <a:buFont typeface="Wingdings" pitchFamily="2" charset="2"/>
              <a:buChar char="q"/>
            </a:pPr>
            <a:r>
              <a:rPr lang="fa-IR" sz="2400" dirty="0" smtClean="0">
                <a:latin typeface="Nazli" pitchFamily="2" charset="-78"/>
                <a:cs typeface="B Nazanin" pitchFamily="2" charset="-78"/>
              </a:rPr>
              <a:t>  تصويب مديريت </a:t>
            </a:r>
          </a:p>
          <a:p>
            <a:pPr marL="449263" algn="r" rtl="1">
              <a:buFont typeface="Wingdings" pitchFamily="2" charset="2"/>
              <a:buChar char="þ"/>
            </a:pPr>
            <a:endParaRPr lang="fa-IR" dirty="0" smtClean="0">
              <a:latin typeface="Nazli" pitchFamily="2" charset="-78"/>
              <a:cs typeface="B Nazanin" pitchFamily="2" charset="-78"/>
            </a:endParaRPr>
          </a:p>
        </p:txBody>
      </p:sp>
      <p:graphicFrame>
        <p:nvGraphicFramePr>
          <p:cNvPr id="5" name="Object 1024"/>
          <p:cNvGraphicFramePr>
            <a:graphicFrameLocks noChangeAspect="1"/>
          </p:cNvGraphicFramePr>
          <p:nvPr/>
        </p:nvGraphicFramePr>
        <p:xfrm>
          <a:off x="685800" y="4419600"/>
          <a:ext cx="1900237" cy="1231900"/>
        </p:xfrm>
        <a:graphic>
          <a:graphicData uri="http://schemas.openxmlformats.org/presentationml/2006/ole">
            <p:oleObj spid="_x0000_s343370" name="Clip" r:id="rId3" imgW="4268260" imgH="2765464" progId="">
              <p:embed/>
            </p:oleObj>
          </a:graphicData>
        </a:graphic>
      </p:graphicFrame>
      <p:sp>
        <p:nvSpPr>
          <p:cNvPr id="6" name="Rectangle 5"/>
          <p:cNvSpPr/>
          <p:nvPr/>
        </p:nvSpPr>
        <p:spPr>
          <a:xfrm>
            <a:off x="1221382" y="785794"/>
            <a:ext cx="7754046"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en-US" sz="2800" b="1" dirty="0" smtClean="0">
                <a:solidFill>
                  <a:prstClr val="black"/>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تعريف يک خط مشي سيستم مديريت امنيت اطلاعات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001056" cy="5143536"/>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70000"/>
              </a:lnSpc>
              <a:spcBef>
                <a:spcPct val="20000"/>
              </a:spcBef>
              <a:spcAft>
                <a:spcPts val="0"/>
              </a:spcAft>
              <a:buClrTx/>
              <a:buSzTx/>
              <a:buFont typeface="Wingdings" pitchFamily="2" charset="2"/>
              <a:buChar char="v"/>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يک بيانيه سطح بالا از اعتقادات، اهداف کوتاه مدت و بلند مدت سازمان مي باشد و به طور کلي به معناي نيل به محدوده مشخصي از اهداف مي باشد.</a:t>
            </a:r>
          </a:p>
          <a:p>
            <a:pPr marL="342900" marR="0" lvl="0" indent="-342900" algn="r" defTabSz="914400" rtl="1" eaLnBrk="1" fontAlgn="auto" latinLnBrk="0" hangingPunct="1">
              <a:lnSpc>
                <a:spcPct val="150000"/>
              </a:lnSpc>
              <a:spcBef>
                <a:spcPct val="20000"/>
              </a:spcBef>
              <a:spcAft>
                <a:spcPts val="0"/>
              </a:spcAft>
              <a:buClrTx/>
              <a:buSzTx/>
              <a:tabLst/>
              <a:defRPr/>
            </a:pPr>
            <a:r>
              <a:rPr kumimoji="0" lang="en-US" sz="2400" b="0"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rPr>
              <a:t>  </a:t>
            </a:r>
            <a:r>
              <a:rPr kumimoji="0" lang="fa-IR" sz="2600" b="0"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rPr>
              <a:t>ويژگي ها:</a:t>
            </a:r>
            <a:endParaRPr kumimoji="0" lang="en-US" sz="2600" b="0"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endParaRPr>
          </a:p>
          <a:p>
            <a:pPr marL="536575" marR="0" lvl="1" indent="-79375" algn="r" defTabSz="914400" rtl="1" eaLnBrk="1" fontAlgn="auto" latinLnBrk="0" hangingPunct="1">
              <a:lnSpc>
                <a:spcPct val="150000"/>
              </a:lnSpc>
              <a:spcBef>
                <a:spcPct val="20000"/>
              </a:spcBef>
              <a:spcAft>
                <a:spcPts val="0"/>
              </a:spcAft>
              <a:buClrTx/>
              <a:buSzTx/>
              <a:buFont typeface="Wingdings" pitchFamily="2" charset="2"/>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مختصر و مفيد</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536575" marR="0" lvl="1" indent="-79375" algn="r" defTabSz="914400" rtl="1" eaLnBrk="1" fontAlgn="auto" latinLnBrk="0" hangingPunct="1">
              <a:lnSpc>
                <a:spcPct val="150000"/>
              </a:lnSpc>
              <a:spcBef>
                <a:spcPct val="20000"/>
              </a:spcBef>
              <a:spcAft>
                <a:spcPts val="0"/>
              </a:spcAft>
              <a:buClrTx/>
              <a:buSzTx/>
              <a:buFont typeface="Wingdings" pitchFamily="2" charset="2"/>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نوشته شده در سطح هيئت مديره (مديريتي)</a:t>
            </a:r>
          </a:p>
          <a:p>
            <a:pPr marL="536575" marR="0" lvl="1" indent="-79375" algn="r" defTabSz="914400" rtl="1" eaLnBrk="1" fontAlgn="auto" latinLnBrk="0" hangingPunct="1">
              <a:lnSpc>
                <a:spcPct val="150000"/>
              </a:lnSpc>
              <a:spcBef>
                <a:spcPct val="20000"/>
              </a:spcBef>
              <a:spcAft>
                <a:spcPts val="0"/>
              </a:spcAft>
              <a:buClrTx/>
              <a:buSzTx/>
              <a:buFont typeface="Wingdings" pitchFamily="2" charset="2"/>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بيان تعهد مديريت</a:t>
            </a:r>
          </a:p>
          <a:p>
            <a:pPr marL="742950" marR="0" lvl="1" indent="-285750" algn="r" defTabSz="914400" rtl="1" eaLnBrk="1" fontAlgn="auto" latinLnBrk="0" hangingPunct="1">
              <a:lnSpc>
                <a:spcPct val="150000"/>
              </a:lnSpc>
              <a:spcBef>
                <a:spcPct val="20000"/>
              </a:spcBef>
              <a:spcAft>
                <a:spcPts val="0"/>
              </a:spcAft>
              <a:buClrTx/>
              <a:buSzTx/>
              <a:tabLst/>
              <a:defRPr/>
            </a:pPr>
            <a:endParaRPr kumimoji="0" lang="en-US" sz="2600" b="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graphicFrame>
        <p:nvGraphicFramePr>
          <p:cNvPr id="5" name="Object 1024"/>
          <p:cNvGraphicFramePr>
            <a:graphicFrameLocks noChangeAspect="1"/>
          </p:cNvGraphicFramePr>
          <p:nvPr/>
        </p:nvGraphicFramePr>
        <p:xfrm>
          <a:off x="609600" y="4800600"/>
          <a:ext cx="1357489" cy="1055688"/>
        </p:xfrm>
        <a:graphic>
          <a:graphicData uri="http://schemas.openxmlformats.org/presentationml/2006/ole">
            <p:oleObj spid="_x0000_s344393" name="Clip" r:id="rId3" imgW="2738628" imgH="2133295" progId="">
              <p:embed/>
            </p:oleObj>
          </a:graphicData>
        </a:graphic>
      </p:graphicFrame>
      <p:sp>
        <p:nvSpPr>
          <p:cNvPr id="6" name="Rectangle 5"/>
          <p:cNvSpPr/>
          <p:nvPr/>
        </p:nvSpPr>
        <p:spPr>
          <a:xfrm>
            <a:off x="4644008" y="738498"/>
            <a:ext cx="3054041"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ويژگي هاي خط مشي</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000108"/>
            <a:ext cx="8001056" cy="5143536"/>
          </a:xfrm>
          <a:prstGeom prst="rect">
            <a:avLst/>
          </a:prstGeom>
        </p:spPr>
        <p:txBody>
          <a:bodyPr vert="horz" lIns="91440" tIns="45720" rIns="91440" bIns="45720" rtlCol="0">
            <a:normAutofit/>
          </a:bodyPr>
          <a:lstStyle/>
          <a:p>
            <a:pPr algn="r" rtl="1"/>
            <a:endParaRPr lang="en-US" sz="3600" b="1" dirty="0" smtClean="0">
              <a:solidFill>
                <a:schemeClr val="tx1">
                  <a:lumMod val="95000"/>
                  <a:lumOff val="5000"/>
                </a:schemeClr>
              </a:solidFill>
              <a:cs typeface="B Titr" pitchFamily="2" charset="-78"/>
            </a:endParaRPr>
          </a:p>
          <a:p>
            <a:pPr lvl="0" algn="r" rtl="1">
              <a:lnSpc>
                <a:spcPct val="150000"/>
              </a:lnSpc>
              <a:tabLst>
                <a:tab pos="354013" algn="l"/>
              </a:tabLst>
            </a:pPr>
            <a:endParaRPr kumimoji="0" lang="en-US" sz="2600" b="0" i="0" u="none" strike="noStrike" kern="1200" cap="none" spc="0" normalizeH="0" baseline="0" noProof="0" dirty="0">
              <a:ln>
                <a:noFill/>
              </a:ln>
              <a:solidFill>
                <a:schemeClr val="tx1">
                  <a:lumMod val="95000"/>
                  <a:lumOff val="5000"/>
                </a:schemeClr>
              </a:solidFill>
              <a:effectLst/>
              <a:uLnTx/>
              <a:uFillTx/>
              <a:cs typeface="B Titr" pitchFamily="2" charset="-78"/>
            </a:endParaRPr>
          </a:p>
        </p:txBody>
      </p:sp>
      <p:sp>
        <p:nvSpPr>
          <p:cNvPr id="5" name="Subtitle 1"/>
          <p:cNvSpPr txBox="1">
            <a:spLocks/>
          </p:cNvSpPr>
          <p:nvPr/>
        </p:nvSpPr>
        <p:spPr>
          <a:xfrm>
            <a:off x="285720" y="928670"/>
            <a:ext cx="8643998" cy="6000792"/>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2400" b="0" i="0" u="none" strike="noStrike" kern="1200" cap="none" spc="0" normalizeH="0" baseline="0" noProof="0" dirty="0" smtClean="0">
              <a:ln>
                <a:noFill/>
              </a:ln>
              <a:solidFill>
                <a:schemeClr val="tx1"/>
              </a:solidFill>
              <a:effectLst/>
              <a:uLnTx/>
              <a:uFillTx/>
              <a:cs typeface="B Titr" pitchFamily="2" charset="-78"/>
            </a:endParaRPr>
          </a:p>
          <a:p>
            <a:pPr marL="342900" marR="0" lvl="0" indent="-342900" algn="r" defTabSz="914400" rtl="1" eaLnBrk="1" fontAlgn="auto" latinLnBrk="0" hangingPunct="1">
              <a:lnSpc>
                <a:spcPct val="150000"/>
              </a:lnSpc>
              <a:spcBef>
                <a:spcPts val="6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cs typeface="B Nazanin" pitchFamily="2" charset="-78"/>
              </a:rPr>
              <a:t>  </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تعريفي از امنيت اطلاعات، اهداف کلان و اصول امنيت اطلاعات در راستاي راهبرد و اهداف کسب و کار.</a:t>
            </a:r>
          </a:p>
          <a:p>
            <a:pPr marL="363538" marR="0" lvl="0" indent="-363538" algn="r" defTabSz="914400" rtl="1" eaLnBrk="1" fontAlgn="auto" latinLnBrk="0" hangingPunct="1">
              <a:lnSpc>
                <a:spcPct val="150000"/>
              </a:lnSpc>
              <a:spcBef>
                <a:spcPts val="600"/>
              </a:spcBef>
              <a:spcAft>
                <a:spcPts val="0"/>
              </a:spcAft>
              <a:buClr>
                <a:schemeClr val="tx1">
                  <a:lumMod val="50000"/>
                  <a:lumOff val="50000"/>
                </a:schemeClr>
              </a:buClr>
              <a:buSzTx/>
              <a:buFont typeface="Arial" pitchFamily="34" charset="0"/>
              <a:buChar char="•"/>
              <a:tabLst>
                <a:tab pos="449263" algn="l"/>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شرح مختصري از خط مشي هاي امنيتي، اصول، استانداردها و برآوردسازي الزاماتي</a:t>
            </a: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که مشخصاً براي سازمان اهميت دارند، شامل:  </a:t>
            </a:r>
          </a:p>
          <a:p>
            <a:pPr marL="742950" marR="0" lvl="1" indent="-285750" algn="r" defTabSz="914400" rtl="1" eaLnBrk="1" fontAlgn="auto" latinLnBrk="0" hangingPunct="1">
              <a:lnSpc>
                <a:spcPct val="150000"/>
              </a:lnSpc>
              <a:spcBef>
                <a:spcPts val="600"/>
              </a:spcBef>
              <a:spcAft>
                <a:spcPts val="0"/>
              </a:spcAft>
              <a:buClr>
                <a:schemeClr val="tx1">
                  <a:lumMod val="50000"/>
                  <a:lumOff val="50000"/>
                </a:schemeClr>
              </a:buClr>
              <a:buSzTx/>
              <a:buFont typeface="Wingdings" pitchFamily="2" charset="2"/>
              <a:buChar char="§"/>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انطباق با مراجع قانوني، قوانين و الزامات قراردادي.</a:t>
            </a:r>
          </a:p>
          <a:p>
            <a:pPr marL="742950" marR="0" lvl="1" indent="-285750" algn="r" defTabSz="914400" rtl="1" eaLnBrk="1" fontAlgn="auto" latinLnBrk="0" hangingPunct="1">
              <a:lnSpc>
                <a:spcPct val="150000"/>
              </a:lnSpc>
              <a:spcBef>
                <a:spcPts val="600"/>
              </a:spcBef>
              <a:spcAft>
                <a:spcPts val="0"/>
              </a:spcAft>
              <a:buClr>
                <a:schemeClr val="tx1">
                  <a:lumMod val="50000"/>
                  <a:lumOff val="50000"/>
                </a:schemeClr>
              </a:buClr>
              <a:buSzTx/>
              <a:buFont typeface="Wingdings" pitchFamily="2" charset="2"/>
              <a:buChar char="§"/>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الزامات کسب</a:t>
            </a: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وکار.</a:t>
            </a:r>
          </a:p>
          <a:p>
            <a:pPr marL="173038" marR="0" lvl="0" indent="-173038" algn="r" defTabSz="914400" rtl="1" eaLnBrk="1" fontAlgn="auto" latinLnBrk="0" hangingPunct="1">
              <a:lnSpc>
                <a:spcPct val="150000"/>
              </a:lnSpc>
              <a:spcBef>
                <a:spcPts val="6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هماهنگ</a:t>
            </a: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با </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مديريت مخاطرات و معيار پذيرش</a:t>
            </a:r>
            <a:r>
              <a:rPr kumimoji="0" lang="fa-IR" sz="2400" b="0" i="0" u="none" strike="noStrike" kern="1200" cap="none" spc="0" normalizeH="0" noProof="0" dirty="0" smtClean="0">
                <a:ln>
                  <a:noFill/>
                </a:ln>
                <a:solidFill>
                  <a:schemeClr val="tx1"/>
                </a:solidFill>
                <a:effectLst/>
                <a:uLnTx/>
                <a:uFillTx/>
                <a:latin typeface="Nazli" pitchFamily="2" charset="-78"/>
                <a:cs typeface="B Nazanin" pitchFamily="2" charset="-78"/>
              </a:rPr>
              <a:t> آن</a:t>
            </a: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a:t>
            </a:r>
          </a:p>
          <a:p>
            <a:pPr marL="173038" marR="0" lvl="0" indent="-173038" algn="r" defTabSz="914400" rtl="1" eaLnBrk="1" fontAlgn="auto" latinLnBrk="0" hangingPunct="1">
              <a:lnSpc>
                <a:spcPct val="150000"/>
              </a:lnSpc>
              <a:spcBef>
                <a:spcPts val="6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solidFill>
                <a:effectLst/>
                <a:uLnTx/>
                <a:uFillTx/>
                <a:latin typeface="Nazli" pitchFamily="2" charset="-78"/>
                <a:cs typeface="B Nazanin" pitchFamily="2" charset="-78"/>
              </a:rPr>
              <a:t>  ارجاعاتي به مستندسازي که ممکن است پشتيبان خط مشي باشند.</a:t>
            </a:r>
          </a:p>
          <a:p>
            <a:pPr marL="342900" marR="0" lvl="0" indent="-342900" algn="r" defTabSz="914400" rtl="0" eaLnBrk="1" fontAlgn="auto" latinLnBrk="0" hangingPunct="1">
              <a:lnSpc>
                <a:spcPct val="100000"/>
              </a:lnSpc>
              <a:spcBef>
                <a:spcPct val="20000"/>
              </a:spcBef>
              <a:spcAft>
                <a:spcPts val="0"/>
              </a:spcAft>
              <a:buClr>
                <a:schemeClr val="tx1">
                  <a:lumMod val="50000"/>
                  <a:lumOff val="50000"/>
                </a:schemeClr>
              </a:buClr>
              <a:buSzTx/>
              <a:tabLst/>
              <a:defRPr/>
            </a:pPr>
            <a:endParaRPr kumimoji="0" lang="en-US" sz="2400" b="0" i="0" u="none" strike="noStrike" kern="1200" cap="none" spc="0" normalizeH="0" baseline="0" noProof="0" dirty="0">
              <a:ln>
                <a:noFill/>
              </a:ln>
              <a:solidFill>
                <a:schemeClr val="tx1"/>
              </a:solidFill>
              <a:effectLst/>
              <a:uLnTx/>
              <a:uFillTx/>
              <a:cs typeface="B Nazanin" pitchFamily="2" charset="-78"/>
            </a:endParaRPr>
          </a:p>
        </p:txBody>
      </p:sp>
      <p:sp>
        <p:nvSpPr>
          <p:cNvPr id="6" name="Rectangle 5"/>
          <p:cNvSpPr/>
          <p:nvPr/>
        </p:nvSpPr>
        <p:spPr>
          <a:xfrm>
            <a:off x="5045027" y="738498"/>
            <a:ext cx="2613216"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a:t>
            </a:r>
            <a:r>
              <a:rPr lang="fa-IR" sz="2800" b="1" dirty="0" smtClean="0">
                <a:solidFill>
                  <a:prstClr val="black"/>
                </a:solidFill>
                <a:latin typeface="Nazli" pitchFamily="2" charset="-78"/>
                <a:cs typeface="B Titr" pitchFamily="2" charset="-78"/>
              </a:rPr>
              <a:t>محتويات خط مشي</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0235" y="802401"/>
            <a:ext cx="6798029" cy="5285982"/>
          </a:xfrm>
        </p:spPr>
        <p:txBody>
          <a:bodyPr/>
          <a:lstStyle/>
          <a:p>
            <a:endParaRPr lang="en-US" dirty="0"/>
          </a:p>
        </p:txBody>
      </p:sp>
      <p:sp>
        <p:nvSpPr>
          <p:cNvPr id="9" name="Rounded Rectangle 8"/>
          <p:cNvSpPr/>
          <p:nvPr/>
        </p:nvSpPr>
        <p:spPr>
          <a:xfrm>
            <a:off x="3959932" y="802401"/>
            <a:ext cx="3240360" cy="649983"/>
          </a:xfrm>
          <a:prstGeom prst="roundRect">
            <a:avLst>
              <a:gd name="adj" fmla="val 30882"/>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sz="1600" dirty="0" smtClean="0">
                <a:solidFill>
                  <a:schemeClr val="accent5">
                    <a:lumMod val="75000"/>
                  </a:schemeClr>
                </a:solidFill>
                <a:cs typeface="B Titr" pitchFamily="2" charset="-78"/>
              </a:rPr>
              <a:t>ارائه تاریخچه ای  از استاندارد های خانواده سیستم مدیریت امنیت اطلاعات</a:t>
            </a:r>
            <a:endParaRPr lang="en-US" sz="1600" dirty="0">
              <a:solidFill>
                <a:schemeClr val="accent5">
                  <a:lumMod val="75000"/>
                </a:schemeClr>
              </a:solidFill>
              <a:cs typeface="B Titr" pitchFamily="2" charset="-78"/>
            </a:endParaRPr>
          </a:p>
        </p:txBody>
      </p:sp>
      <p:sp>
        <p:nvSpPr>
          <p:cNvPr id="10" name="Rounded Rectangle 9"/>
          <p:cNvSpPr/>
          <p:nvPr/>
        </p:nvSpPr>
        <p:spPr>
          <a:xfrm>
            <a:off x="3242710" y="1457219"/>
            <a:ext cx="3227561" cy="635725"/>
          </a:xfrm>
          <a:prstGeom prst="roundRect">
            <a:avLst>
              <a:gd name="adj" fmla="val 30545"/>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sz="1600" dirty="0" smtClean="0">
                <a:solidFill>
                  <a:schemeClr val="accent5">
                    <a:lumMod val="75000"/>
                  </a:schemeClr>
                </a:solidFill>
                <a:cs typeface="B Titr" pitchFamily="2" charset="-78"/>
              </a:rPr>
              <a:t>آشنایی با مفهوم بنیادی سیستم مدیریت امنیت اطلاعات</a:t>
            </a:r>
            <a:endParaRPr lang="en-US" sz="1600" dirty="0">
              <a:solidFill>
                <a:schemeClr val="accent5">
                  <a:lumMod val="75000"/>
                </a:schemeClr>
              </a:solidFill>
              <a:cs typeface="B Titr" pitchFamily="2" charset="-78"/>
            </a:endParaRPr>
          </a:p>
        </p:txBody>
      </p:sp>
      <p:sp>
        <p:nvSpPr>
          <p:cNvPr id="11" name="Rounded Rectangle 10"/>
          <p:cNvSpPr/>
          <p:nvPr/>
        </p:nvSpPr>
        <p:spPr>
          <a:xfrm>
            <a:off x="2843808" y="2234348"/>
            <a:ext cx="3240360" cy="432048"/>
          </a:xfrm>
          <a:prstGeom prst="roundRect">
            <a:avLst>
              <a:gd name="adj" fmla="val 45096"/>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تشریح دیدگاه فرآیندگرا و فرآیند</a:t>
            </a:r>
            <a:endParaRPr lang="en-US" dirty="0">
              <a:solidFill>
                <a:schemeClr val="accent5">
                  <a:lumMod val="75000"/>
                </a:schemeClr>
              </a:solidFill>
              <a:cs typeface="B Titr" pitchFamily="2" charset="-78"/>
            </a:endParaRPr>
          </a:p>
        </p:txBody>
      </p:sp>
      <p:sp>
        <p:nvSpPr>
          <p:cNvPr id="13" name="Rounded Rectangle 12"/>
          <p:cNvSpPr/>
          <p:nvPr/>
        </p:nvSpPr>
        <p:spPr>
          <a:xfrm>
            <a:off x="2591780" y="2757080"/>
            <a:ext cx="3240360" cy="432048"/>
          </a:xfrm>
          <a:prstGeom prst="roundRect">
            <a:avLst>
              <a:gd name="adj" fmla="val 38779"/>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فرآیند مدیریت مخاطرات</a:t>
            </a:r>
            <a:endParaRPr lang="en-US" dirty="0">
              <a:solidFill>
                <a:schemeClr val="accent5">
                  <a:lumMod val="75000"/>
                </a:schemeClr>
              </a:solidFill>
              <a:cs typeface="B Titr" pitchFamily="2" charset="-78"/>
            </a:endParaRPr>
          </a:p>
        </p:txBody>
      </p:sp>
      <p:sp>
        <p:nvSpPr>
          <p:cNvPr id="14" name="Rounded Rectangle 13"/>
          <p:cNvSpPr/>
          <p:nvPr/>
        </p:nvSpPr>
        <p:spPr>
          <a:xfrm>
            <a:off x="2339752" y="3412296"/>
            <a:ext cx="3240360" cy="610541"/>
          </a:xfrm>
          <a:prstGeom prst="roundRect">
            <a:avLst>
              <a:gd name="adj" fmla="val 32461"/>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آشنایی با تهیه طرح برطرف سازی مخاطرات(</a:t>
            </a:r>
            <a:r>
              <a:rPr lang="en-US" dirty="0" smtClean="0">
                <a:solidFill>
                  <a:schemeClr val="accent5">
                    <a:lumMod val="75000"/>
                  </a:schemeClr>
                </a:solidFill>
                <a:cs typeface="B Titr" pitchFamily="2" charset="-78"/>
              </a:rPr>
              <a:t>RTP</a:t>
            </a:r>
            <a:r>
              <a:rPr lang="fa-IR" dirty="0" smtClean="0">
                <a:solidFill>
                  <a:schemeClr val="accent5">
                    <a:lumMod val="75000"/>
                  </a:schemeClr>
                </a:solidFill>
                <a:cs typeface="B Titr" pitchFamily="2" charset="-78"/>
              </a:rPr>
              <a:t> )</a:t>
            </a:r>
            <a:endParaRPr lang="en-US" dirty="0">
              <a:solidFill>
                <a:schemeClr val="accent5">
                  <a:lumMod val="75000"/>
                </a:schemeClr>
              </a:solidFill>
              <a:cs typeface="B Titr" pitchFamily="2" charset="-78"/>
            </a:endParaRPr>
          </a:p>
        </p:txBody>
      </p:sp>
      <p:sp>
        <p:nvSpPr>
          <p:cNvPr id="16" name="Rounded Rectangle 15"/>
          <p:cNvSpPr/>
          <p:nvPr/>
        </p:nvSpPr>
        <p:spPr>
          <a:xfrm>
            <a:off x="1979712" y="4176000"/>
            <a:ext cx="3240360" cy="629904"/>
          </a:xfrm>
          <a:prstGeom prst="roundRect">
            <a:avLst>
              <a:gd name="adj" fmla="val 32461"/>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نحوه تدوین بیانیه کار بست پذیری(</a:t>
            </a:r>
            <a:r>
              <a:rPr lang="en-US" dirty="0" smtClean="0">
                <a:solidFill>
                  <a:schemeClr val="accent5">
                    <a:lumMod val="75000"/>
                  </a:schemeClr>
                </a:solidFill>
                <a:cs typeface="B Titr" pitchFamily="2" charset="-78"/>
              </a:rPr>
              <a:t>SOA</a:t>
            </a:r>
            <a:r>
              <a:rPr lang="fa-IR" dirty="0" smtClean="0">
                <a:solidFill>
                  <a:schemeClr val="accent5">
                    <a:lumMod val="75000"/>
                  </a:schemeClr>
                </a:solidFill>
                <a:cs typeface="B Titr" pitchFamily="2" charset="-78"/>
              </a:rPr>
              <a:t> )</a:t>
            </a:r>
            <a:endParaRPr lang="en-US" dirty="0">
              <a:solidFill>
                <a:schemeClr val="accent5">
                  <a:lumMod val="75000"/>
                </a:schemeClr>
              </a:solidFill>
              <a:cs typeface="B Titr" pitchFamily="2" charset="-78"/>
            </a:endParaRPr>
          </a:p>
        </p:txBody>
      </p:sp>
      <p:sp>
        <p:nvSpPr>
          <p:cNvPr id="17" name="Rounded Rectangle 16"/>
          <p:cNvSpPr/>
          <p:nvPr/>
        </p:nvSpPr>
        <p:spPr>
          <a:xfrm>
            <a:off x="1547664" y="5019964"/>
            <a:ext cx="3240360" cy="432048"/>
          </a:xfrm>
          <a:prstGeom prst="roundRect">
            <a:avLst>
              <a:gd name="adj" fmla="val 35620"/>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آشنایی با الزامات مستند سازی</a:t>
            </a:r>
            <a:endParaRPr lang="en-US" dirty="0">
              <a:solidFill>
                <a:schemeClr val="accent5">
                  <a:lumMod val="75000"/>
                </a:schemeClr>
              </a:solidFill>
              <a:cs typeface="B Titr" pitchFamily="2" charset="-78"/>
            </a:endParaRPr>
          </a:p>
        </p:txBody>
      </p:sp>
      <p:sp>
        <p:nvSpPr>
          <p:cNvPr id="18" name="Rounded Rectangle 17"/>
          <p:cNvSpPr/>
          <p:nvPr/>
        </p:nvSpPr>
        <p:spPr>
          <a:xfrm>
            <a:off x="1403813" y="5656335"/>
            <a:ext cx="3240360" cy="432048"/>
          </a:xfrm>
          <a:prstGeom prst="roundRect">
            <a:avLst>
              <a:gd name="adj" fmla="val 38779"/>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تشریح اهداف کنترلی و کنترل ها</a:t>
            </a:r>
            <a:endParaRPr lang="en-US" dirty="0">
              <a:solidFill>
                <a:schemeClr val="accent5">
                  <a:lumMod val="75000"/>
                </a:schemeClr>
              </a:solidFill>
              <a:cs typeface="B Titr" pitchFamily="2" charset="-78"/>
            </a:endParaRPr>
          </a:p>
        </p:txBody>
      </p:sp>
      <p:sp>
        <p:nvSpPr>
          <p:cNvPr id="23" name="Rounded Rectangle 22"/>
          <p:cNvSpPr/>
          <p:nvPr/>
        </p:nvSpPr>
        <p:spPr>
          <a:xfrm>
            <a:off x="4239898" y="188640"/>
            <a:ext cx="3240360" cy="508831"/>
          </a:xfrm>
          <a:prstGeom prst="roundRect">
            <a:avLst>
              <a:gd name="adj" fmla="val 35620"/>
            </a:avLst>
          </a:prstGeom>
          <a:effectLst>
            <a:outerShdw blurRad="57150" dist="38100" dir="5400000" algn="ctr" rotWithShape="0">
              <a:schemeClr val="accent3">
                <a:shade val="9000"/>
                <a:satMod val="105000"/>
                <a:alpha val="48000"/>
              </a:schemeClr>
            </a:outerShdw>
            <a:softEdge rad="31750"/>
          </a:effectLst>
        </p:spPr>
        <p:style>
          <a:lnRef idx="1">
            <a:schemeClr val="accent3"/>
          </a:lnRef>
          <a:fillRef idx="1002">
            <a:schemeClr val="dk1"/>
          </a:fillRef>
          <a:effectRef idx="1">
            <a:schemeClr val="accent3"/>
          </a:effectRef>
          <a:fontRef idx="minor">
            <a:schemeClr val="dk1"/>
          </a:fontRef>
        </p:style>
        <p:txBody>
          <a:bodyPr rtlCol="0" anchor="ctr"/>
          <a:lstStyle/>
          <a:p>
            <a:pPr algn="ctr"/>
            <a:r>
              <a:rPr lang="fa-IR" dirty="0" smtClean="0">
                <a:solidFill>
                  <a:schemeClr val="accent5">
                    <a:lumMod val="75000"/>
                  </a:schemeClr>
                </a:solidFill>
                <a:cs typeface="B Titr" pitchFamily="2" charset="-78"/>
              </a:rPr>
              <a:t>آشنایی با مفهوم استاندارد</a:t>
            </a:r>
            <a:endParaRPr lang="en-US" dirty="0">
              <a:solidFill>
                <a:schemeClr val="accent5">
                  <a:lumMod val="75000"/>
                </a:schemeClr>
              </a:solidFill>
              <a:cs typeface="B Titr" pitchFamily="2" charset="-78"/>
            </a:endParaRPr>
          </a:p>
        </p:txBody>
      </p:sp>
      <p:pic>
        <p:nvPicPr>
          <p:cNvPr id="24" name="Picture 2"/>
          <p:cNvPicPr>
            <a:picLocks noChangeAspect="1" noChangeArrowheads="1"/>
          </p:cNvPicPr>
          <p:nvPr/>
        </p:nvPicPr>
        <p:blipFill>
          <a:blip r:embed="rId2" cstate="print"/>
          <a:srcRect/>
          <a:stretch>
            <a:fillRect/>
          </a:stretch>
        </p:blipFill>
        <p:spPr bwMode="auto">
          <a:xfrm>
            <a:off x="849288" y="1127393"/>
            <a:ext cx="1828800" cy="1562100"/>
          </a:xfrm>
          <a:prstGeom prst="rect">
            <a:avLst/>
          </a:prstGeom>
          <a:noFill/>
          <a:ln w="9525">
            <a:noFill/>
            <a:miter lim="800000"/>
            <a:headEnd/>
            <a:tailEnd/>
          </a:ln>
          <a:effectLst/>
        </p:spPr>
      </p:pic>
    </p:spTree>
    <p:extLst>
      <p:ext uri="{BB962C8B-B14F-4D97-AF65-F5344CB8AC3E}">
        <p14:creationId xmlns="" xmlns:p14="http://schemas.microsoft.com/office/powerpoint/2010/main" val="1521999488"/>
      </p:ext>
    </p:extLst>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6" grpId="0" animBg="1"/>
      <p:bldP spid="17" grpId="0" animBg="1"/>
      <p:bldP spid="18" grpId="0" animBg="1"/>
      <p:bldP spid="2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Zar" pitchFamily="2" charset="-78"/>
            </a:endParaRPr>
          </a:p>
          <a:p>
            <a:pPr algn="ctr" rtl="1"/>
            <a:endParaRPr lang="fa-IR" sz="1900" dirty="0" smtClean="0">
              <a:solidFill>
                <a:schemeClr val="tx1"/>
              </a:solidFill>
              <a:latin typeface="Nazli" pitchFamily="2" charset="-78"/>
              <a:cs typeface="Zar" pitchFamily="2" charset="-78"/>
            </a:endParaRPr>
          </a:p>
          <a:p>
            <a:pPr algn="ctr" rtl="1"/>
            <a:endParaRPr lang="fa-IR" sz="2800" dirty="0" smtClean="0">
              <a:solidFill>
                <a:schemeClr val="tx1"/>
              </a:solidFill>
              <a:latin typeface="Nazli" pitchFamily="2" charset="-78"/>
              <a:cs typeface="Zar" pitchFamily="2" charset="-78"/>
            </a:endParaRPr>
          </a:p>
          <a:p>
            <a:pPr algn="ctr" rtl="1"/>
            <a:r>
              <a:rPr lang="fa-IR" sz="2800" dirty="0" smtClean="0">
                <a:solidFill>
                  <a:schemeClr val="tx1"/>
                </a:solidFill>
                <a:latin typeface="Nazli" pitchFamily="2" charset="-78"/>
                <a:cs typeface="Zar" pitchFamily="2" charset="-78"/>
              </a:rPr>
              <a:t>تعريف رويکرد برآورد مخاطرات</a:t>
            </a:r>
          </a:p>
          <a:p>
            <a:pPr algn="ctr" rtl="1"/>
            <a:endParaRPr lang="fa-IR" sz="2800" dirty="0">
              <a:solidFill>
                <a:schemeClr val="tx1"/>
              </a:solidFill>
              <a:cs typeface="Za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Zar" pitchFamily="2" charset="-78"/>
              </a:rPr>
              <a:t>گام 3</a:t>
            </a:r>
            <a:endParaRPr lang="fa-IR" sz="2400" b="1" dirty="0">
              <a:latin typeface="Nazli" pitchFamily="2" charset="-78"/>
              <a:cs typeface="Za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Zar" pitchFamily="2" charset="-78"/>
            </a:endParaRPr>
          </a:p>
        </p:txBody>
      </p:sp>
      <p:sp>
        <p:nvSpPr>
          <p:cNvPr id="7" name="Rectangle 6"/>
          <p:cNvSpPr/>
          <p:nvPr/>
        </p:nvSpPr>
        <p:spPr>
          <a:xfrm>
            <a:off x="34290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Zar" pitchFamily="2" charset="-78"/>
              </a:rPr>
              <a:t>رويکرد برآورد مخاطرات مستند شده</a:t>
            </a:r>
            <a:endParaRPr lang="fa-IR" sz="2400" dirty="0" smtClean="0">
              <a:solidFill>
                <a:schemeClr val="tx1"/>
              </a:solidFill>
              <a:cs typeface="Zar" pitchFamily="2" charset="-78"/>
            </a:endParaRPr>
          </a:p>
        </p:txBody>
      </p:sp>
      <p:sp>
        <p:nvSpPr>
          <p:cNvPr id="8" name="Rectangle 7"/>
          <p:cNvSpPr/>
          <p:nvPr/>
        </p:nvSpPr>
        <p:spPr>
          <a:xfrm>
            <a:off x="1907704" y="214290"/>
            <a:ext cx="5926622" cy="523220"/>
          </a:xfrm>
          <a:prstGeom prst="rect">
            <a:avLst/>
          </a:prstGeom>
        </p:spPr>
        <p:txBody>
          <a:bodyPr wrap="none">
            <a:spAutoFit/>
          </a:bodyPr>
          <a:lstStyle/>
          <a:p>
            <a:r>
              <a:rPr lang="fa-IR" sz="2800" b="1" dirty="0" smtClean="0">
                <a:solidFill>
                  <a:prstClr val="black"/>
                </a:solidFill>
                <a:latin typeface="Nazli" pitchFamily="2" charset="-78"/>
                <a:cs typeface="Zar" pitchFamily="2" charset="-78"/>
              </a:rPr>
              <a:t> </a:t>
            </a:r>
            <a:r>
              <a:rPr lang="fa-IR" sz="2800" b="1" dirty="0" smtClean="0">
                <a:solidFill>
                  <a:srgbClr val="00B0F0"/>
                </a:solidFill>
                <a:latin typeface="Nazli" pitchFamily="2" charset="-78"/>
                <a:cs typeface="B Titr" pitchFamily="2" charset="-78"/>
              </a:rPr>
              <a:t>4-4-</a:t>
            </a:r>
            <a:r>
              <a:rPr lang="fa-IR" sz="2800" b="1" dirty="0" smtClean="0">
                <a:solidFill>
                  <a:srgbClr val="00B0F0"/>
                </a:solidFill>
                <a:latin typeface="Nazli" pitchFamily="2" charset="-78"/>
                <a:cs typeface="Zar" pitchFamily="2" charset="-78"/>
              </a:rPr>
              <a:t> </a:t>
            </a:r>
            <a:r>
              <a:rPr lang="fa-IR" sz="2800" b="1" dirty="0" smtClean="0">
                <a:solidFill>
                  <a:srgbClr val="00B0F0"/>
                </a:solidFill>
                <a:latin typeface="Nazli" pitchFamily="2" charset="-78"/>
                <a:cs typeface="B Titr" pitchFamily="2" charset="-78"/>
              </a:rPr>
              <a:t>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75631"/>
            <a:ext cx="7851648" cy="1828800"/>
          </a:xfrm>
        </p:spPr>
        <p:txBody>
          <a:bodyPr/>
          <a:lstStyle/>
          <a:p>
            <a:pPr rtl="1"/>
            <a:r>
              <a:rPr lang="en-US" sz="2800" dirty="0" smtClean="0">
                <a:solidFill>
                  <a:prstClr val="black">
                    <a:lumMod val="95000"/>
                    <a:lumOff val="5000"/>
                  </a:prstClr>
                </a:solidFill>
                <a:latin typeface="Nazli" pitchFamily="2" charset="-78"/>
                <a:cs typeface="B Titr" pitchFamily="2" charset="-78"/>
              </a:rPr>
              <a:t>                                                  </a:t>
            </a:r>
            <a:r>
              <a:rPr lang="fa-IR" sz="2800" dirty="0" smtClean="0">
                <a:solidFill>
                  <a:prstClr val="black">
                    <a:lumMod val="95000"/>
                    <a:lumOff val="5000"/>
                  </a:prstClr>
                </a:solidFill>
                <a:latin typeface="Nazli" pitchFamily="2" charset="-78"/>
                <a:cs typeface="B Titr" pitchFamily="2" charset="-78"/>
              </a:rPr>
              <a:t>مدیریت </a:t>
            </a:r>
            <a:r>
              <a:rPr lang="fa-IR" sz="2800" dirty="0">
                <a:solidFill>
                  <a:prstClr val="black">
                    <a:lumMod val="95000"/>
                    <a:lumOff val="5000"/>
                  </a:prstClr>
                </a:solidFill>
                <a:latin typeface="Nazli" pitchFamily="2" charset="-78"/>
                <a:cs typeface="B Titr" pitchFamily="2" charset="-78"/>
              </a:rPr>
              <a:t>مخاطرات</a:t>
            </a:r>
            <a:r>
              <a:rPr lang="fa-IR" dirty="0">
                <a:solidFill>
                  <a:prstClr val="black">
                    <a:lumMod val="95000"/>
                    <a:lumOff val="5000"/>
                  </a:prstClr>
                </a:solidFill>
                <a:cs typeface="B Titr" pitchFamily="2" charset="-78"/>
              </a:rPr>
              <a:t/>
            </a:r>
            <a:br>
              <a:rPr lang="fa-IR" dirty="0">
                <a:solidFill>
                  <a:prstClr val="black">
                    <a:lumMod val="95000"/>
                    <a:lumOff val="5000"/>
                  </a:prstClr>
                </a:solidFill>
                <a:cs typeface="B Titr" pitchFamily="2" charset="-78"/>
              </a:rPr>
            </a:br>
            <a:endParaRPr lang="en-US" dirty="0"/>
          </a:p>
        </p:txBody>
      </p:sp>
      <p:sp>
        <p:nvSpPr>
          <p:cNvPr id="3" name="Subtitle 2"/>
          <p:cNvSpPr>
            <a:spLocks noGrp="1"/>
          </p:cNvSpPr>
          <p:nvPr>
            <p:ph type="subTitle" idx="1"/>
          </p:nvPr>
        </p:nvSpPr>
        <p:spPr>
          <a:xfrm>
            <a:off x="533400" y="1700808"/>
            <a:ext cx="7854696" cy="4464496"/>
          </a:xfrm>
        </p:spPr>
        <p:txBody>
          <a:bodyPr/>
          <a:lstStyle/>
          <a:p>
            <a:endParaRPr lang="en-US" dirty="0"/>
          </a:p>
        </p:txBody>
      </p:sp>
      <p:pic>
        <p:nvPicPr>
          <p:cNvPr id="4" name="Picture 2" descr="http://www.ga-institute.com/typo3temp/pics/8180dfd265.jpg"/>
          <p:cNvPicPr>
            <a:picLocks noChangeAspect="1" noChangeArrowheads="1"/>
          </p:cNvPicPr>
          <p:nvPr/>
        </p:nvPicPr>
        <p:blipFill>
          <a:blip r:embed="rId2" cstate="print"/>
          <a:srcRect l="12000" r="18667"/>
          <a:stretch>
            <a:fillRect/>
          </a:stretch>
        </p:blipFill>
        <p:spPr bwMode="auto">
          <a:xfrm>
            <a:off x="76200" y="1562100"/>
            <a:ext cx="1981200" cy="2857500"/>
          </a:xfrm>
          <a:prstGeom prst="rect">
            <a:avLst/>
          </a:prstGeom>
          <a:noFill/>
        </p:spPr>
      </p:pic>
      <p:pic>
        <p:nvPicPr>
          <p:cNvPr id="5" name="Picture 4" descr="http://www.aboutidentity.org/sites/www.aboutidentity.org/static/enterprise_risk.png"/>
          <p:cNvPicPr>
            <a:picLocks noChangeAspect="1" noChangeArrowheads="1"/>
          </p:cNvPicPr>
          <p:nvPr/>
        </p:nvPicPr>
        <p:blipFill>
          <a:blip r:embed="rId3" cstate="print"/>
          <a:srcRect b="1562"/>
          <a:stretch>
            <a:fillRect/>
          </a:stretch>
        </p:blipFill>
        <p:spPr bwMode="auto">
          <a:xfrm>
            <a:off x="2436702" y="1412776"/>
            <a:ext cx="6455778" cy="5184576"/>
          </a:xfrm>
          <a:prstGeom prst="rect">
            <a:avLst/>
          </a:prstGeom>
          <a:solidFill>
            <a:schemeClr val="bg1"/>
          </a:solidFill>
          <a:effectLst>
            <a:outerShdw blurRad="57150" dist="38100" dir="5400000" algn="ctr" rotWithShape="0">
              <a:schemeClr val="dk1">
                <a:shade val="9000"/>
                <a:satMod val="105000"/>
                <a:alpha val="48000"/>
              </a:schemeClr>
            </a:outerShdw>
            <a:softEdge rad="31750"/>
          </a:effectLst>
        </p:spPr>
        <p:style>
          <a:lnRef idx="1">
            <a:schemeClr val="dk1"/>
          </a:lnRef>
          <a:fillRef idx="3">
            <a:schemeClr val="dk1"/>
          </a:fillRef>
          <a:effectRef idx="2">
            <a:schemeClr val="dk1"/>
          </a:effectRef>
          <a:fontRef idx="minor">
            <a:schemeClr val="lt1"/>
          </a:fontRef>
        </p:style>
      </p:pic>
    </p:spTree>
    <p:extLst>
      <p:ext uri="{BB962C8B-B14F-4D97-AF65-F5344CB8AC3E}">
        <p14:creationId xmlns="" xmlns:p14="http://schemas.microsoft.com/office/powerpoint/2010/main" val="130622712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143000" y="1295400"/>
            <a:ext cx="2819400" cy="1143000"/>
          </a:xfrm>
          <a:prstGeom prst="ellipse">
            <a:avLst/>
          </a:prstGeom>
          <a:solidFill>
            <a:srgbClr val="FFFF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latin typeface="Nazli" pitchFamily="2" charset="-78"/>
                <a:cs typeface="B Titr" pitchFamily="2" charset="-78"/>
              </a:rPr>
              <a:t>برآورد</a:t>
            </a:r>
            <a:r>
              <a:rPr lang="fa-IR" b="1" dirty="0" smtClean="0">
                <a:solidFill>
                  <a:schemeClr val="tx1"/>
                </a:solidFill>
                <a:cs typeface="B Titr" pitchFamily="2" charset="-78"/>
              </a:rPr>
              <a:t> </a:t>
            </a:r>
            <a:r>
              <a:rPr lang="fa-IR" b="1" dirty="0" smtClean="0">
                <a:solidFill>
                  <a:schemeClr val="tx1"/>
                </a:solidFill>
                <a:latin typeface="Nazli" pitchFamily="2" charset="-78"/>
                <a:cs typeface="B Titr" pitchFamily="2" charset="-78"/>
              </a:rPr>
              <a:t>مخاطرات</a:t>
            </a:r>
            <a:r>
              <a:rPr lang="fa-IR" b="1" dirty="0" smtClean="0">
                <a:solidFill>
                  <a:schemeClr val="tx1"/>
                </a:solidFill>
                <a:cs typeface="B Titr" pitchFamily="2" charset="-78"/>
              </a:rPr>
              <a:t> </a:t>
            </a:r>
            <a:endParaRPr lang="en-US" b="1" dirty="0">
              <a:solidFill>
                <a:schemeClr val="tx1"/>
              </a:solidFill>
              <a:cs typeface="B Titr" pitchFamily="2" charset="-78"/>
            </a:endParaRPr>
          </a:p>
        </p:txBody>
      </p:sp>
      <p:sp>
        <p:nvSpPr>
          <p:cNvPr id="5" name="Rectangle 4"/>
          <p:cNvSpPr/>
          <p:nvPr/>
        </p:nvSpPr>
        <p:spPr>
          <a:xfrm>
            <a:off x="5429256" y="2971800"/>
            <a:ext cx="3181344" cy="3124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179388" algn="just" rtl="1">
              <a:lnSpc>
                <a:spcPct val="150000"/>
              </a:lnSpc>
              <a:buSzPct val="110000"/>
              <a:buFont typeface="Arial" pitchFamily="34" charset="0"/>
              <a:buChar char="•"/>
            </a:pPr>
            <a:r>
              <a:rPr lang="fa-IR" b="1" dirty="0" smtClean="0">
                <a:solidFill>
                  <a:schemeClr val="tx1"/>
                </a:solidFill>
                <a:cs typeface="B Titr" pitchFamily="2" charset="-78"/>
              </a:rPr>
              <a:t> </a:t>
            </a:r>
            <a:r>
              <a:rPr lang="fa-IR" b="1" dirty="0" smtClean="0">
                <a:solidFill>
                  <a:schemeClr val="tx1"/>
                </a:solidFill>
                <a:latin typeface="Nazli" pitchFamily="2" charset="-78"/>
                <a:cs typeface="B Titr" pitchFamily="2" charset="-78"/>
              </a:rPr>
              <a:t>شناسايي و ارزيابي گزينه هايي      براي برطرف سازي مخاطرات</a:t>
            </a:r>
          </a:p>
          <a:p>
            <a:pPr marL="88900" algn="r" rtl="1">
              <a:buSzPct val="110000"/>
            </a:pPr>
            <a:endParaRPr lang="fa-IR" b="1" dirty="0" smtClean="0">
              <a:solidFill>
                <a:schemeClr val="tx1"/>
              </a:solidFill>
              <a:latin typeface="Nazli" pitchFamily="2" charset="-78"/>
              <a:cs typeface="B Titr" pitchFamily="2" charset="-78"/>
            </a:endParaRPr>
          </a:p>
          <a:p>
            <a:pPr marL="268288" indent="-179388" algn="just" rtl="1">
              <a:lnSpc>
                <a:spcPct val="150000"/>
              </a:lnSpc>
              <a:buSzPct val="110000"/>
              <a:buFont typeface="Arial" pitchFamily="34" charset="0"/>
              <a:buChar char="•"/>
            </a:pPr>
            <a:r>
              <a:rPr lang="fa-IR" b="1" dirty="0" smtClean="0">
                <a:solidFill>
                  <a:schemeClr val="tx1"/>
                </a:solidFill>
                <a:latin typeface="Nazli" pitchFamily="2" charset="-78"/>
                <a:cs typeface="B Titr" pitchFamily="2" charset="-78"/>
              </a:rPr>
              <a:t>گزينش اهداف کنترلي و کنترل ها براي برطرف سازي مخاطرات </a:t>
            </a:r>
          </a:p>
          <a:p>
            <a:pPr marL="88900" algn="r" rtl="1">
              <a:buSzPct val="110000"/>
            </a:pPr>
            <a:endParaRPr lang="fa-IR" b="1" dirty="0" smtClean="0">
              <a:solidFill>
                <a:schemeClr val="tx1"/>
              </a:solidFill>
              <a:latin typeface="Nazli" pitchFamily="2" charset="-78"/>
              <a:cs typeface="B Titr" pitchFamily="2" charset="-78"/>
            </a:endParaRPr>
          </a:p>
          <a:p>
            <a:pPr marL="268288" indent="-179388" algn="just" rtl="1">
              <a:lnSpc>
                <a:spcPct val="150000"/>
              </a:lnSpc>
              <a:buSzPct val="110000"/>
              <a:buFont typeface="Arial" pitchFamily="34" charset="0"/>
              <a:buChar char="•"/>
            </a:pPr>
            <a:r>
              <a:rPr lang="fa-IR" b="1" dirty="0" smtClean="0">
                <a:solidFill>
                  <a:schemeClr val="tx1"/>
                </a:solidFill>
                <a:latin typeface="Nazli" pitchFamily="2" charset="-78"/>
                <a:cs typeface="B Titr" pitchFamily="2" charset="-78"/>
              </a:rPr>
              <a:t>دريافت مصوبه مديريت براي پياده سازي و اجراي سيستم </a:t>
            </a:r>
            <a:endParaRPr lang="en-US" b="1" dirty="0">
              <a:solidFill>
                <a:schemeClr val="tx1"/>
              </a:solidFill>
              <a:latin typeface="Nazli" pitchFamily="2" charset="-78"/>
              <a:cs typeface="B Titr" pitchFamily="2" charset="-78"/>
            </a:endParaRPr>
          </a:p>
        </p:txBody>
      </p:sp>
      <p:sp useBgFill="1">
        <p:nvSpPr>
          <p:cNvPr id="6" name="Rectangle 5"/>
          <p:cNvSpPr/>
          <p:nvPr/>
        </p:nvSpPr>
        <p:spPr>
          <a:xfrm>
            <a:off x="5429256" y="1143000"/>
            <a:ext cx="3181344" cy="160020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5738" algn="r" rtl="1">
              <a:buSzPct val="110000"/>
              <a:buFont typeface="Arial" pitchFamily="34" charset="0"/>
              <a:buChar char="•"/>
            </a:pPr>
            <a:r>
              <a:rPr lang="fa-IR" b="1" dirty="0" smtClean="0">
                <a:solidFill>
                  <a:schemeClr val="tx1"/>
                </a:solidFill>
                <a:latin typeface="Nazli" pitchFamily="2" charset="-78"/>
                <a:cs typeface="B Titr" pitchFamily="2" charset="-78"/>
              </a:rPr>
              <a:t> تعريف رويکرد برآورد مخاطرات</a:t>
            </a:r>
          </a:p>
          <a:p>
            <a:pPr marL="185738" algn="r" rtl="1">
              <a:buSzPct val="110000"/>
              <a:buFont typeface="Arial" pitchFamily="34" charset="0"/>
              <a:buChar char="•"/>
            </a:pPr>
            <a:endParaRPr lang="fa-IR" sz="1050" b="1" dirty="0" smtClean="0">
              <a:solidFill>
                <a:schemeClr val="tx1"/>
              </a:solidFill>
              <a:latin typeface="Nazli" pitchFamily="2" charset="-78"/>
              <a:cs typeface="B Titr" pitchFamily="2" charset="-78"/>
            </a:endParaRPr>
          </a:p>
          <a:p>
            <a:pPr marL="185738" algn="r" rtl="1">
              <a:buSzPct val="110000"/>
              <a:buFont typeface="Arial" pitchFamily="34" charset="0"/>
              <a:buChar char="•"/>
            </a:pPr>
            <a:r>
              <a:rPr lang="fa-IR" b="1" dirty="0" smtClean="0">
                <a:solidFill>
                  <a:schemeClr val="tx1"/>
                </a:solidFill>
                <a:latin typeface="Nazli" pitchFamily="2" charset="-78"/>
                <a:cs typeface="B Titr" pitchFamily="2" charset="-78"/>
              </a:rPr>
              <a:t>  شناسايي مخاطرات</a:t>
            </a:r>
          </a:p>
          <a:p>
            <a:pPr marL="185738" algn="r" rtl="1">
              <a:buSzPct val="110000"/>
              <a:buFont typeface="Arial" pitchFamily="34" charset="0"/>
              <a:buChar char="•"/>
            </a:pPr>
            <a:endParaRPr lang="fa-IR" sz="1000" b="1" dirty="0" smtClean="0">
              <a:solidFill>
                <a:schemeClr val="tx1"/>
              </a:solidFill>
              <a:latin typeface="Nazli" pitchFamily="2" charset="-78"/>
              <a:cs typeface="B Titr" pitchFamily="2" charset="-78"/>
            </a:endParaRPr>
          </a:p>
          <a:p>
            <a:pPr marL="185738" algn="r" rtl="1">
              <a:buSzPct val="110000"/>
              <a:buFont typeface="Arial" pitchFamily="34" charset="0"/>
              <a:buChar char="•"/>
            </a:pPr>
            <a:r>
              <a:rPr lang="fa-IR" b="1" dirty="0" smtClean="0">
                <a:solidFill>
                  <a:schemeClr val="tx1"/>
                </a:solidFill>
                <a:latin typeface="Nazli" pitchFamily="2" charset="-78"/>
                <a:cs typeface="B Titr" pitchFamily="2" charset="-78"/>
              </a:rPr>
              <a:t>  تحليل و ارزيابي مخاطرات </a:t>
            </a:r>
            <a:endParaRPr lang="en-US" b="1" dirty="0">
              <a:solidFill>
                <a:schemeClr val="tx1"/>
              </a:solidFill>
              <a:latin typeface="Nazli" pitchFamily="2" charset="-78"/>
              <a:cs typeface="B Titr" pitchFamily="2" charset="-78"/>
            </a:endParaRPr>
          </a:p>
        </p:txBody>
      </p:sp>
      <p:sp>
        <p:nvSpPr>
          <p:cNvPr id="7" name="Left Arrow 6"/>
          <p:cNvSpPr/>
          <p:nvPr/>
        </p:nvSpPr>
        <p:spPr>
          <a:xfrm>
            <a:off x="4343400" y="1524000"/>
            <a:ext cx="914400" cy="685800"/>
          </a:xfrm>
          <a:prstGeom prst="leftArrow">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8" name="Left Arrow 7"/>
          <p:cNvSpPr/>
          <p:nvPr/>
        </p:nvSpPr>
        <p:spPr>
          <a:xfrm>
            <a:off x="4371980" y="3429000"/>
            <a:ext cx="914400" cy="685800"/>
          </a:xfrm>
          <a:prstGeom prst="leftArrow">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9" name="Rounded Rectangle 8"/>
          <p:cNvSpPr/>
          <p:nvPr/>
        </p:nvSpPr>
        <p:spPr>
          <a:xfrm>
            <a:off x="1371600" y="5181600"/>
            <a:ext cx="2438400" cy="9906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b="1" dirty="0" smtClean="0">
                <a:solidFill>
                  <a:schemeClr val="tx1"/>
                </a:solidFill>
                <a:latin typeface="Nazli" pitchFamily="2" charset="-78"/>
                <a:cs typeface="B Titr" pitchFamily="2" charset="-78"/>
              </a:rPr>
              <a:t>فرآيند</a:t>
            </a:r>
            <a:r>
              <a:rPr lang="fa-IR" b="1" dirty="0" smtClean="0">
                <a:solidFill>
                  <a:schemeClr val="tx1"/>
                </a:solidFill>
                <a:cs typeface="B Titr" pitchFamily="2" charset="-78"/>
              </a:rPr>
              <a:t> </a:t>
            </a:r>
            <a:r>
              <a:rPr lang="fa-IR" b="1" dirty="0" smtClean="0">
                <a:solidFill>
                  <a:schemeClr val="tx1"/>
                </a:solidFill>
                <a:latin typeface="Nazli" pitchFamily="2" charset="-78"/>
                <a:cs typeface="B Titr" pitchFamily="2" charset="-78"/>
              </a:rPr>
              <a:t>مديريت</a:t>
            </a:r>
            <a:r>
              <a:rPr lang="fa-IR" b="1" dirty="0" smtClean="0">
                <a:solidFill>
                  <a:schemeClr val="tx1"/>
                </a:solidFill>
                <a:cs typeface="B Titr" pitchFamily="2" charset="-78"/>
              </a:rPr>
              <a:t> </a:t>
            </a:r>
            <a:r>
              <a:rPr lang="fa-IR" b="1" dirty="0" smtClean="0">
                <a:solidFill>
                  <a:schemeClr val="tx1"/>
                </a:solidFill>
                <a:latin typeface="Nazli" pitchFamily="2" charset="-78"/>
                <a:cs typeface="B Titr" pitchFamily="2" charset="-78"/>
              </a:rPr>
              <a:t>مخاطرات</a:t>
            </a:r>
            <a:r>
              <a:rPr lang="fa-IR" b="1" dirty="0" smtClean="0">
                <a:solidFill>
                  <a:schemeClr val="tx1"/>
                </a:solidFill>
                <a:cs typeface="B Titr" pitchFamily="2" charset="-78"/>
              </a:rPr>
              <a:t> </a:t>
            </a:r>
            <a:endParaRPr lang="en-US" b="1" dirty="0" smtClean="0">
              <a:solidFill>
                <a:schemeClr val="tx1"/>
              </a:solidFill>
              <a:cs typeface="B Titr" pitchFamily="2" charset="-78"/>
            </a:endParaRPr>
          </a:p>
        </p:txBody>
      </p:sp>
      <p:sp>
        <p:nvSpPr>
          <p:cNvPr id="10" name="Oval 9"/>
          <p:cNvSpPr/>
          <p:nvPr/>
        </p:nvSpPr>
        <p:spPr>
          <a:xfrm>
            <a:off x="1143000" y="3200400"/>
            <a:ext cx="2819400" cy="1143000"/>
          </a:xfrm>
          <a:prstGeom prst="ellipse">
            <a:avLst/>
          </a:prstGeom>
          <a:solidFill>
            <a:srgbClr val="FFFF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latin typeface="Nazli" pitchFamily="2" charset="-78"/>
                <a:cs typeface="B Titr" pitchFamily="2" charset="-78"/>
              </a:rPr>
              <a:t>برطرف سازي مخاطرات </a:t>
            </a:r>
            <a:endParaRPr lang="en-US" b="1" dirty="0">
              <a:solidFill>
                <a:schemeClr val="tx1"/>
              </a:solidFill>
              <a:latin typeface="Nazli" pitchFamily="2" charset="-78"/>
              <a:cs typeface="B Titr" pitchFamily="2" charset="-78"/>
            </a:endParaRPr>
          </a:p>
        </p:txBody>
      </p:sp>
      <p:sp>
        <p:nvSpPr>
          <p:cNvPr id="11" name="Striped Right Arrow 10"/>
          <p:cNvSpPr/>
          <p:nvPr/>
        </p:nvSpPr>
        <p:spPr>
          <a:xfrm rot="5400000">
            <a:off x="2247900" y="4229100"/>
            <a:ext cx="609600" cy="1143000"/>
          </a:xfrm>
          <a:prstGeom prst="stripedRightArrow">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12" name="Rectangle 11"/>
          <p:cNvSpPr/>
          <p:nvPr/>
        </p:nvSpPr>
        <p:spPr>
          <a:xfrm>
            <a:off x="5316408" y="193533"/>
            <a:ext cx="2585964" cy="523220"/>
          </a:xfrm>
          <a:prstGeom prst="rect">
            <a:avLst/>
          </a:prstGeom>
        </p:spPr>
        <p:txBody>
          <a:bodyPr wrap="none">
            <a:spAutoFit/>
          </a:bodyPr>
          <a:lstStyle/>
          <a:p>
            <a:pPr lvl="0" rtl="0"/>
            <a:r>
              <a:rPr lang="fa-IR" sz="2800" dirty="0" smtClean="0">
                <a:solidFill>
                  <a:prstClr val="black"/>
                </a:solidFill>
                <a:cs typeface="B Titr" pitchFamily="2" charset="-78"/>
              </a:rPr>
              <a:t> </a:t>
            </a:r>
            <a:r>
              <a:rPr lang="fa-IR" sz="2800" b="1" dirty="0" smtClean="0">
                <a:solidFill>
                  <a:prstClr val="black"/>
                </a:solidFill>
                <a:latin typeface="Nazli" pitchFamily="2" charset="-78"/>
                <a:cs typeface="B Titr" pitchFamily="2" charset="-78"/>
              </a:rPr>
              <a:t>مديريت مخاطرات</a:t>
            </a:r>
            <a:endParaRPr lang="en-US" sz="2800" b="1" dirty="0">
              <a:solidFill>
                <a:prstClr val="black"/>
              </a:solidFill>
              <a:latin typeface="Nazli" pitchFamily="2" charset="-78"/>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9"/>
          <p:cNvSpPr>
            <a:spLocks noGrp="1"/>
          </p:cNvSpPr>
          <p:nvPr>
            <p:ph type="subTitle" idx="1"/>
          </p:nvPr>
        </p:nvSpPr>
        <p:spPr>
          <a:xfrm>
            <a:off x="533400" y="1566882"/>
            <a:ext cx="8153400" cy="4648200"/>
          </a:xfrm>
        </p:spPr>
        <p:txBody>
          <a:bodyPr>
            <a:normAutofit lnSpcReduction="10000"/>
          </a:bodyPr>
          <a:lstStyle/>
          <a:p>
            <a:pPr marL="173038" indent="-173038" algn="just" rtl="1">
              <a:lnSpc>
                <a:spcPct val="150000"/>
              </a:lnSpc>
              <a:buClr>
                <a:schemeClr val="tx1">
                  <a:lumMod val="50000"/>
                  <a:lumOff val="50000"/>
                </a:schemeClr>
              </a:buClr>
              <a:buFont typeface="Arial" pitchFamily="34" charset="0"/>
              <a:buChar char="•"/>
              <a:tabLst>
                <a:tab pos="173038" algn="l"/>
              </a:tabLst>
            </a:pPr>
            <a:r>
              <a:rPr lang="fa-IR" sz="2400" dirty="0" smtClean="0">
                <a:solidFill>
                  <a:schemeClr val="tx1"/>
                </a:solidFill>
                <a:latin typeface="Nazli" pitchFamily="2" charset="-78"/>
                <a:cs typeface="B Nazanin" pitchFamily="2" charset="-78"/>
              </a:rPr>
              <a:t>شناسايي يک متدولوژي برآورد مخاطرات که براي سيستم مديريت امنيت اطلاعات و امنيت اطلاعات شناسايي شده کسب وکار، الزامات قانوني و آئين نامه اي، متناسب باشد.</a:t>
            </a:r>
          </a:p>
          <a:p>
            <a:pPr lvl="0" algn="r" rtl="1">
              <a:lnSpc>
                <a:spcPct val="150000"/>
              </a:lnSpc>
              <a:buClr>
                <a:schemeClr val="tx1">
                  <a:lumMod val="50000"/>
                  <a:lumOff val="50000"/>
                </a:schemeClr>
              </a:buClr>
              <a:buFont typeface="Arial" pitchFamily="34" charset="0"/>
              <a:buChar char="•"/>
              <a:defRPr/>
            </a:pPr>
            <a:r>
              <a:rPr lang="fa-IR" sz="2400" dirty="0" smtClean="0">
                <a:solidFill>
                  <a:schemeClr val="tx1"/>
                </a:solidFill>
                <a:latin typeface="Nazli" pitchFamily="2" charset="-78"/>
                <a:cs typeface="B Nazanin" pitchFamily="2" charset="-78"/>
              </a:rPr>
              <a:t> </a:t>
            </a:r>
            <a:r>
              <a:rPr lang="en-US" sz="2400" b="1" dirty="0" smtClean="0">
                <a:solidFill>
                  <a:schemeClr val="tx1">
                    <a:lumMod val="95000"/>
                    <a:lumOff val="5000"/>
                  </a:schemeClr>
                </a:solidFill>
                <a:cs typeface="B Nazanin" pitchFamily="2" charset="-78"/>
              </a:rPr>
              <a:t> </a:t>
            </a:r>
            <a:r>
              <a:rPr lang="fa-IR" sz="2400" dirty="0" smtClean="0">
                <a:solidFill>
                  <a:schemeClr val="tx1">
                    <a:lumMod val="95000"/>
                    <a:lumOff val="5000"/>
                  </a:schemeClr>
                </a:solidFill>
                <a:cs typeface="B Nazanin" pitchFamily="2" charset="-78"/>
              </a:rPr>
              <a:t>تصميم گيري براي انتخاب متد، بر عهده سازمان است. مانند: روش </a:t>
            </a:r>
            <a:r>
              <a:rPr lang="en-US" sz="2400" dirty="0" smtClean="0">
                <a:solidFill>
                  <a:schemeClr val="tx1">
                    <a:lumMod val="95000"/>
                    <a:lumOff val="5000"/>
                  </a:schemeClr>
                </a:solidFill>
                <a:cs typeface="B Nazanin" pitchFamily="2" charset="-78"/>
              </a:rPr>
              <a:t>FMEA</a:t>
            </a:r>
            <a:endParaRPr lang="fa-IR" sz="2400" dirty="0" smtClean="0">
              <a:solidFill>
                <a:schemeClr val="tx1">
                  <a:lumMod val="95000"/>
                  <a:lumOff val="5000"/>
                </a:schemeClr>
              </a:solidFill>
              <a:cs typeface="B Nazanin" pitchFamily="2" charset="-78"/>
            </a:endParaRPr>
          </a:p>
          <a:p>
            <a:pPr lvl="1" algn="r" rtl="1">
              <a:lnSpc>
                <a:spcPct val="150000"/>
              </a:lnSpc>
              <a:buFont typeface="Wingdings" pitchFamily="2" charset="2"/>
              <a:buChar char="ü"/>
              <a:defRPr/>
            </a:pPr>
            <a:r>
              <a:rPr lang="fa-IR" dirty="0" smtClean="0">
                <a:solidFill>
                  <a:schemeClr val="tx1">
                    <a:lumMod val="95000"/>
                    <a:lumOff val="5000"/>
                  </a:schemeClr>
                </a:solidFill>
                <a:cs typeface="B Nazanin" pitchFamily="2" charset="-78"/>
              </a:rPr>
              <a:t> مقرون به صرفه</a:t>
            </a:r>
            <a:endParaRPr lang="en-US" dirty="0" smtClean="0">
              <a:solidFill>
                <a:schemeClr val="tx1">
                  <a:lumMod val="95000"/>
                  <a:lumOff val="5000"/>
                </a:schemeClr>
              </a:solidFill>
              <a:cs typeface="B Nazanin" pitchFamily="2" charset="-78"/>
            </a:endParaRPr>
          </a:p>
          <a:p>
            <a:pPr lvl="1" algn="r" rtl="1">
              <a:lnSpc>
                <a:spcPct val="150000"/>
              </a:lnSpc>
              <a:buFont typeface="Wingdings" pitchFamily="2" charset="2"/>
              <a:buChar char="ü"/>
              <a:defRPr/>
            </a:pPr>
            <a:r>
              <a:rPr lang="fa-IR" dirty="0" smtClean="0">
                <a:solidFill>
                  <a:schemeClr val="tx1">
                    <a:lumMod val="95000"/>
                    <a:lumOff val="5000"/>
                  </a:schemeClr>
                </a:solidFill>
                <a:cs typeface="B Nazanin" pitchFamily="2" charset="-78"/>
              </a:rPr>
              <a:t> واقع بينانه</a:t>
            </a:r>
            <a:endParaRPr lang="en-US" dirty="0" smtClean="0">
              <a:solidFill>
                <a:schemeClr val="tx1">
                  <a:lumMod val="95000"/>
                  <a:lumOff val="5000"/>
                </a:schemeClr>
              </a:solidFill>
              <a:cs typeface="B Nazanin" pitchFamily="2" charset="-78"/>
            </a:endParaRPr>
          </a:p>
          <a:p>
            <a:pPr lvl="1" algn="r" rtl="1">
              <a:lnSpc>
                <a:spcPct val="150000"/>
              </a:lnSpc>
              <a:buFont typeface="Wingdings" pitchFamily="2" charset="2"/>
              <a:buChar char="ü"/>
              <a:defRPr/>
            </a:pPr>
            <a:r>
              <a:rPr lang="fa-IR" dirty="0" smtClean="0">
                <a:solidFill>
                  <a:schemeClr val="tx1">
                    <a:lumMod val="95000"/>
                    <a:lumOff val="5000"/>
                  </a:schemeClr>
                </a:solidFill>
                <a:cs typeface="B Nazanin" pitchFamily="2" charset="-78"/>
              </a:rPr>
              <a:t> متعادل</a:t>
            </a:r>
            <a:endParaRPr lang="en-US" dirty="0" smtClean="0">
              <a:solidFill>
                <a:schemeClr val="tx1">
                  <a:lumMod val="95000"/>
                  <a:lumOff val="5000"/>
                </a:schemeClr>
              </a:solidFill>
              <a:cs typeface="B Nazanin" pitchFamily="2" charset="-78"/>
            </a:endParaRPr>
          </a:p>
          <a:p>
            <a:pPr lvl="0" algn="r" rtl="1">
              <a:lnSpc>
                <a:spcPct val="150000"/>
              </a:lnSpc>
              <a:buClr>
                <a:schemeClr val="tx1">
                  <a:lumMod val="50000"/>
                  <a:lumOff val="50000"/>
                </a:schemeClr>
              </a:buClr>
              <a:buFont typeface="Arial" pitchFamily="34" charset="0"/>
              <a:buChar char="•"/>
              <a:defRPr/>
            </a:pPr>
            <a:r>
              <a:rPr lang="fa-IR" sz="2400" dirty="0" smtClean="0">
                <a:solidFill>
                  <a:schemeClr val="tx1">
                    <a:lumMod val="95000"/>
                    <a:lumOff val="5000"/>
                  </a:schemeClr>
                </a:solidFill>
                <a:cs typeface="B Nazanin" pitchFamily="2" charset="-78"/>
              </a:rPr>
              <a:t> استفاده از ابزارهاي نرم افزاري مانند: </a:t>
            </a:r>
            <a:r>
              <a:rPr lang="en-US" sz="2400" dirty="0" smtClean="0">
                <a:solidFill>
                  <a:schemeClr val="tx1">
                    <a:lumMod val="95000"/>
                    <a:lumOff val="5000"/>
                  </a:schemeClr>
                </a:solidFill>
                <a:cs typeface="B Nazanin" pitchFamily="2" charset="-78"/>
              </a:rPr>
              <a:t>VS Risk</a:t>
            </a:r>
            <a:r>
              <a:rPr lang="fa-IR" sz="2400" dirty="0" smtClean="0">
                <a:solidFill>
                  <a:schemeClr val="tx1">
                    <a:lumMod val="95000"/>
                    <a:lumOff val="5000"/>
                  </a:schemeClr>
                </a:solidFill>
                <a:cs typeface="B Nazanin" pitchFamily="2" charset="-78"/>
              </a:rPr>
              <a:t>، </a:t>
            </a:r>
            <a:r>
              <a:rPr lang="en-US" sz="2400" dirty="0" err="1" smtClean="0">
                <a:solidFill>
                  <a:schemeClr val="tx1">
                    <a:lumMod val="95000"/>
                    <a:lumOff val="5000"/>
                  </a:schemeClr>
                </a:solidFill>
                <a:cs typeface="B Nazanin" pitchFamily="2" charset="-78"/>
              </a:rPr>
              <a:t>Callio</a:t>
            </a:r>
            <a:r>
              <a:rPr lang="fa-IR" sz="2400" dirty="0" smtClean="0">
                <a:solidFill>
                  <a:schemeClr val="tx1">
                    <a:lumMod val="95000"/>
                    <a:lumOff val="5000"/>
                  </a:schemeClr>
                </a:solidFill>
                <a:cs typeface="B Nazanin" pitchFamily="2" charset="-78"/>
              </a:rPr>
              <a:t>، </a:t>
            </a:r>
            <a:r>
              <a:rPr lang="en-US" sz="2400" dirty="0" smtClean="0">
                <a:solidFill>
                  <a:schemeClr val="tx1">
                    <a:lumMod val="95000"/>
                    <a:lumOff val="5000"/>
                  </a:schemeClr>
                </a:solidFill>
                <a:cs typeface="B Nazanin" pitchFamily="2" charset="-78"/>
              </a:rPr>
              <a:t>Cobra</a:t>
            </a:r>
            <a:r>
              <a:rPr lang="fa-IR" sz="2400" dirty="0" smtClean="0">
                <a:solidFill>
                  <a:schemeClr val="tx1">
                    <a:lumMod val="95000"/>
                    <a:lumOff val="5000"/>
                  </a:schemeClr>
                </a:solidFill>
                <a:cs typeface="B Nazanin" pitchFamily="2" charset="-78"/>
              </a:rPr>
              <a:t> و...  </a:t>
            </a:r>
            <a:endParaRPr lang="en-US" sz="2400" dirty="0" smtClean="0">
              <a:solidFill>
                <a:schemeClr val="tx1">
                  <a:lumMod val="95000"/>
                  <a:lumOff val="5000"/>
                </a:schemeClr>
              </a:solidFill>
              <a:cs typeface="B Nazanin" pitchFamily="2" charset="-78"/>
            </a:endParaRPr>
          </a:p>
          <a:p>
            <a:pPr marL="173038" indent="-173038" algn="just" rtl="1">
              <a:lnSpc>
                <a:spcPct val="150000"/>
              </a:lnSpc>
              <a:buFont typeface="Arial" pitchFamily="34" charset="0"/>
              <a:buChar char="•"/>
              <a:tabLst>
                <a:tab pos="173038" algn="l"/>
              </a:tabLst>
            </a:pPr>
            <a:endParaRPr lang="fa-IR" sz="2200" dirty="0">
              <a:solidFill>
                <a:schemeClr val="tx1"/>
              </a:solidFill>
              <a:latin typeface="Nazli" pitchFamily="2" charset="-78"/>
              <a:cs typeface="B Titr" pitchFamily="2" charset="-78"/>
            </a:endParaRPr>
          </a:p>
        </p:txBody>
      </p:sp>
      <p:sp>
        <p:nvSpPr>
          <p:cNvPr id="5" name="Subtitle 4"/>
          <p:cNvSpPr txBox="1">
            <a:spLocks/>
          </p:cNvSpPr>
          <p:nvPr/>
        </p:nvSpPr>
        <p:spPr>
          <a:xfrm>
            <a:off x="533400" y="2286000"/>
            <a:ext cx="8001056" cy="335280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500" b="1" i="0" u="none" strike="noStrike" kern="1200" cap="none" spc="0" normalizeH="0" baseline="0" noProof="0" dirty="0" smtClean="0">
              <a:ln>
                <a:noFill/>
              </a:ln>
              <a:solidFill>
                <a:schemeClr val="tx1">
                  <a:lumMod val="95000"/>
                  <a:lumOff val="5000"/>
                </a:schemeClr>
              </a:solidFill>
              <a:effectLst/>
              <a:uLnTx/>
              <a:uFillTx/>
              <a:cs typeface="B Titr" pitchFamily="2" charset="-78"/>
            </a:endParaRPr>
          </a:p>
        </p:txBody>
      </p:sp>
      <p:sp>
        <p:nvSpPr>
          <p:cNvPr id="6" name="Rectangle 5"/>
          <p:cNvSpPr/>
          <p:nvPr/>
        </p:nvSpPr>
        <p:spPr>
          <a:xfrm>
            <a:off x="3635896" y="660524"/>
            <a:ext cx="4293163"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تعريف رويکرد برآورد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5000" y="1328070"/>
            <a:ext cx="6553200" cy="4601260"/>
          </a:xfrm>
          <a:prstGeom prst="rect">
            <a:avLst/>
          </a:prstGeom>
          <a:noFill/>
        </p:spPr>
        <p:txBody>
          <a:bodyPr wrap="square" rtlCol="0">
            <a:spAutoFit/>
          </a:bodyPr>
          <a:lstStyle/>
          <a:p>
            <a:pPr algn="r" rtl="1">
              <a:buFont typeface="Arial" pitchFamily="34" charset="0"/>
              <a:buChar char="•"/>
            </a:pPr>
            <a:r>
              <a:rPr lang="fa-IR" sz="2400" dirty="0" smtClean="0">
                <a:latin typeface="Nazli" pitchFamily="2" charset="-78"/>
                <a:cs typeface="B Titr" pitchFamily="2" charset="-78"/>
              </a:rPr>
              <a:t> ايجاد: </a:t>
            </a:r>
          </a:p>
          <a:p>
            <a:pPr marL="623888" algn="r" rtl="1">
              <a:lnSpc>
                <a:spcPct val="150000"/>
              </a:lnSpc>
              <a:spcBef>
                <a:spcPts val="600"/>
              </a:spcBef>
              <a:buClr>
                <a:schemeClr val="tx1">
                  <a:lumMod val="50000"/>
                  <a:lumOff val="50000"/>
                </a:schemeClr>
              </a:buClr>
              <a:buFont typeface="Wingdings" pitchFamily="2" charset="2"/>
              <a:buChar char="§"/>
            </a:pPr>
            <a:r>
              <a:rPr lang="fa-IR" sz="2200" dirty="0" smtClean="0">
                <a:latin typeface="Nazli" pitchFamily="2" charset="-78"/>
                <a:cs typeface="B Titr" pitchFamily="2" charset="-78"/>
              </a:rPr>
              <a:t>  معياري براي پذيرش مخاطرات</a:t>
            </a:r>
          </a:p>
          <a:p>
            <a:pPr marL="623888" algn="r" rtl="1">
              <a:lnSpc>
                <a:spcPct val="150000"/>
              </a:lnSpc>
              <a:spcBef>
                <a:spcPts val="600"/>
              </a:spcBef>
              <a:buClr>
                <a:schemeClr val="tx1">
                  <a:lumMod val="50000"/>
                  <a:lumOff val="50000"/>
                </a:schemeClr>
              </a:buClr>
              <a:buFont typeface="Wingdings" pitchFamily="2" charset="2"/>
              <a:buChar char="§"/>
            </a:pPr>
            <a:r>
              <a:rPr lang="fa-IR" sz="2200" dirty="0" smtClean="0">
                <a:latin typeface="Nazli" pitchFamily="2" charset="-78"/>
                <a:cs typeface="B Titr" pitchFamily="2" charset="-78"/>
              </a:rPr>
              <a:t>  سطوح قابل قبول مخاطرات </a:t>
            </a:r>
          </a:p>
          <a:p>
            <a:pPr marL="623888" algn="r" rtl="1">
              <a:lnSpc>
                <a:spcPct val="150000"/>
              </a:lnSpc>
              <a:spcBef>
                <a:spcPts val="600"/>
              </a:spcBef>
              <a:buFont typeface="Arial" pitchFamily="34" charset="0"/>
              <a:buChar char="•"/>
            </a:pPr>
            <a:endParaRPr lang="fa-IR" dirty="0" smtClean="0">
              <a:latin typeface="Nazli" pitchFamily="2" charset="-78"/>
              <a:cs typeface="B Titr" pitchFamily="2" charset="-78"/>
            </a:endParaRPr>
          </a:p>
          <a:p>
            <a:pPr algn="r" rtl="1">
              <a:buClr>
                <a:schemeClr val="tx1">
                  <a:lumMod val="50000"/>
                  <a:lumOff val="50000"/>
                </a:schemeClr>
              </a:buClr>
              <a:buFont typeface="Arial" pitchFamily="34" charset="0"/>
              <a:buChar char="•"/>
            </a:pPr>
            <a:r>
              <a:rPr lang="fa-IR" sz="2400" dirty="0" smtClean="0">
                <a:latin typeface="Nazli" pitchFamily="2" charset="-78"/>
                <a:cs typeface="B Titr" pitchFamily="2" charset="-78"/>
              </a:rPr>
              <a:t> حصول اطمينان از نتايج: </a:t>
            </a:r>
          </a:p>
          <a:p>
            <a:pPr marL="966788" indent="-342900" algn="r" rtl="1">
              <a:spcBef>
                <a:spcPts val="600"/>
              </a:spcBef>
              <a:buClr>
                <a:schemeClr val="tx1">
                  <a:lumMod val="50000"/>
                  <a:lumOff val="50000"/>
                </a:schemeClr>
              </a:buClr>
              <a:buFont typeface="Wingdings" pitchFamily="2" charset="2"/>
              <a:buChar char="§"/>
            </a:pPr>
            <a:r>
              <a:rPr lang="fa-IR" sz="2200" b="1" dirty="0" smtClean="0">
                <a:latin typeface="Nazli" pitchFamily="2" charset="-78"/>
                <a:cs typeface="B Titr" pitchFamily="2" charset="-78"/>
              </a:rPr>
              <a:t>   </a:t>
            </a:r>
            <a:r>
              <a:rPr lang="fa-IR" sz="2200" dirty="0" smtClean="0">
                <a:latin typeface="Nazli" pitchFamily="2" charset="-78"/>
                <a:cs typeface="B Titr" pitchFamily="2" charset="-78"/>
              </a:rPr>
              <a:t>قياس پذير</a:t>
            </a:r>
          </a:p>
          <a:p>
            <a:pPr marL="966788" indent="-342900" algn="r" rtl="1">
              <a:spcBef>
                <a:spcPts val="600"/>
              </a:spcBef>
              <a:buClr>
                <a:schemeClr val="tx1">
                  <a:lumMod val="50000"/>
                  <a:lumOff val="50000"/>
                </a:schemeClr>
              </a:buClr>
              <a:buFont typeface="Wingdings" pitchFamily="2" charset="2"/>
              <a:buChar char="§"/>
            </a:pPr>
            <a:r>
              <a:rPr lang="fa-IR" sz="2200" dirty="0" smtClean="0">
                <a:latin typeface="Nazli" pitchFamily="2" charset="-78"/>
                <a:cs typeface="B Titr" pitchFamily="2" charset="-78"/>
              </a:rPr>
              <a:t>   تجديد پذير </a:t>
            </a:r>
          </a:p>
          <a:p>
            <a:pPr marL="966788" indent="-342900" algn="r" rtl="1">
              <a:buClr>
                <a:schemeClr val="tx1">
                  <a:lumMod val="50000"/>
                  <a:lumOff val="50000"/>
                </a:schemeClr>
              </a:buClr>
              <a:buFont typeface="Wingdings" pitchFamily="2" charset="2"/>
              <a:buChar char="§"/>
            </a:pPr>
            <a:endParaRPr lang="fa-IR" sz="2400" dirty="0" smtClean="0">
              <a:latin typeface="Nazli" pitchFamily="2" charset="-78"/>
              <a:cs typeface="B Titr" pitchFamily="2" charset="-78"/>
            </a:endParaRPr>
          </a:p>
          <a:p>
            <a:pPr marL="623888" algn="r" rtl="1">
              <a:spcBef>
                <a:spcPts val="600"/>
              </a:spcBef>
            </a:pPr>
            <a:endParaRPr lang="fa-IR" dirty="0" smtClean="0">
              <a:latin typeface="Nazli" pitchFamily="2" charset="-78"/>
              <a:cs typeface="B Titr" pitchFamily="2" charset="-78"/>
            </a:endParaRPr>
          </a:p>
          <a:p>
            <a:pPr marL="449263" algn="r" rtl="1">
              <a:buFont typeface="Arial" pitchFamily="34" charset="0"/>
              <a:buChar char="•"/>
            </a:pPr>
            <a:endParaRPr lang="fa-IR" dirty="0" smtClean="0">
              <a:latin typeface="Nazli" pitchFamily="2" charset="-78"/>
              <a:cs typeface="B Titr" pitchFamily="2" charset="-78"/>
            </a:endParaRPr>
          </a:p>
          <a:p>
            <a:pPr algn="r" rtl="1">
              <a:buFont typeface="Arial" pitchFamily="34" charset="0"/>
              <a:buChar char="•"/>
            </a:pPr>
            <a:endParaRPr lang="en-US" dirty="0">
              <a:latin typeface="Nazli" pitchFamily="2" charset="-78"/>
              <a:cs typeface="B Titr" pitchFamily="2" charset="-78"/>
            </a:endParaRPr>
          </a:p>
        </p:txBody>
      </p:sp>
      <p:sp>
        <p:nvSpPr>
          <p:cNvPr id="5" name="Rectangle 4"/>
          <p:cNvSpPr/>
          <p:nvPr/>
        </p:nvSpPr>
        <p:spPr>
          <a:xfrm>
            <a:off x="5181600" y="4800600"/>
            <a:ext cx="2209800" cy="685800"/>
          </a:xfrm>
          <a:prstGeom prst="rect">
            <a:avLst/>
          </a:prstGeom>
          <a:solidFill>
            <a:srgbClr val="99CCFF"/>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latin typeface="Nazli" pitchFamily="2" charset="-78"/>
                <a:cs typeface="B Titr" pitchFamily="2" charset="-78"/>
              </a:rPr>
              <a:t>فرآيند ارزيابي مخاطرات </a:t>
            </a:r>
            <a:endParaRPr lang="en-US" b="1" dirty="0">
              <a:solidFill>
                <a:schemeClr val="tx1"/>
              </a:solidFill>
              <a:latin typeface="Nazli" pitchFamily="2" charset="-78"/>
              <a:cs typeface="B Titr" pitchFamily="2" charset="-78"/>
            </a:endParaRPr>
          </a:p>
        </p:txBody>
      </p:sp>
      <p:sp>
        <p:nvSpPr>
          <p:cNvPr id="6" name="Left Arrow 5"/>
          <p:cNvSpPr/>
          <p:nvPr/>
        </p:nvSpPr>
        <p:spPr>
          <a:xfrm>
            <a:off x="4038600" y="4648200"/>
            <a:ext cx="826008" cy="990600"/>
          </a:xfrm>
          <a:prstGeom prst="leftArrow">
            <a:avLst/>
          </a:prstGeom>
          <a:solidFill>
            <a:srgbClr val="FFFF99"/>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Nazli" pitchFamily="2" charset="-78"/>
              <a:cs typeface="B Titr" pitchFamily="2" charset="-78"/>
            </a:endParaRPr>
          </a:p>
        </p:txBody>
      </p:sp>
      <p:sp>
        <p:nvSpPr>
          <p:cNvPr id="7" name="Rectangle 6"/>
          <p:cNvSpPr/>
          <p:nvPr/>
        </p:nvSpPr>
        <p:spPr>
          <a:xfrm>
            <a:off x="990600" y="4572000"/>
            <a:ext cx="2819400" cy="1371600"/>
          </a:xfrm>
          <a:prstGeom prst="rect">
            <a:avLst/>
          </a:prstGeom>
          <a:solidFill>
            <a:schemeClr val="accent2">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1950" indent="-266700" algn="r" rtl="1">
              <a:lnSpc>
                <a:spcPct val="150000"/>
              </a:lnSpc>
              <a:buFont typeface="Wingdings" pitchFamily="2" charset="2"/>
              <a:buChar char="Ø"/>
            </a:pPr>
            <a:r>
              <a:rPr lang="fa-IR" sz="2000" b="1" dirty="0" smtClean="0">
                <a:solidFill>
                  <a:schemeClr val="tx1"/>
                </a:solidFill>
                <a:latin typeface="Nazli" pitchFamily="2" charset="-78"/>
                <a:cs typeface="B Titr" pitchFamily="2" charset="-78"/>
              </a:rPr>
              <a:t>شناسايي مخاطرات</a:t>
            </a:r>
          </a:p>
          <a:p>
            <a:pPr marL="361950" indent="-266700" algn="r" rtl="1">
              <a:lnSpc>
                <a:spcPct val="150000"/>
              </a:lnSpc>
              <a:buFont typeface="Wingdings" pitchFamily="2" charset="2"/>
              <a:buChar char="Ø"/>
            </a:pPr>
            <a:r>
              <a:rPr lang="fa-IR" sz="2000" b="1" dirty="0" smtClean="0">
                <a:solidFill>
                  <a:schemeClr val="tx1"/>
                </a:solidFill>
                <a:latin typeface="Nazli" pitchFamily="2" charset="-78"/>
                <a:cs typeface="B Titr" pitchFamily="2" charset="-78"/>
              </a:rPr>
              <a:t>تحليل و ارزيابي مخاطرات </a:t>
            </a:r>
          </a:p>
        </p:txBody>
      </p:sp>
      <p:sp>
        <p:nvSpPr>
          <p:cNvPr id="8" name="Rectangle 7"/>
          <p:cNvSpPr/>
          <p:nvPr/>
        </p:nvSpPr>
        <p:spPr>
          <a:xfrm>
            <a:off x="4283968" y="691202"/>
            <a:ext cx="3791423"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متدولوژي برآورد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800" dirty="0" smtClean="0">
                <a:solidFill>
                  <a:schemeClr val="tx1"/>
                </a:solidFill>
                <a:latin typeface="Nazli" pitchFamily="2" charset="-78"/>
                <a:cs typeface="B Titr" pitchFamily="2" charset="-78"/>
              </a:rPr>
              <a:t>شناسايي مخاطرات</a:t>
            </a: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4</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4290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cs typeface="B Titr" pitchFamily="2" charset="-78"/>
              </a:rPr>
              <a:t>ليستي از تهديدها، آسيب پذيري ها و آسيب ها</a:t>
            </a:r>
          </a:p>
        </p:txBody>
      </p:sp>
      <p:sp>
        <p:nvSpPr>
          <p:cNvPr id="8" name="Rectangle 7"/>
          <p:cNvSpPr/>
          <p:nvPr/>
        </p:nvSpPr>
        <p:spPr>
          <a:xfrm>
            <a:off x="2123728" y="82417"/>
            <a:ext cx="5739072" cy="523220"/>
          </a:xfrm>
          <a:prstGeom prst="rect">
            <a:avLst/>
          </a:prstGeom>
        </p:spPr>
        <p:txBody>
          <a:bodyPr wrap="none">
            <a:spAutoFit/>
          </a:bodyPr>
          <a:lstStyle/>
          <a:p>
            <a:r>
              <a:rPr lang="fa-IR" sz="2800" b="1" dirty="0" smtClean="0">
                <a:solidFill>
                  <a:srgbClr val="00B0F0"/>
                </a:solidFill>
                <a:latin typeface="Nazli" pitchFamily="2" charset="-78"/>
                <a:cs typeface="B Titr" pitchFamily="2" charset="-78"/>
              </a:rPr>
              <a:t> 4-4-ايجاد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928670"/>
            <a:ext cx="8001056" cy="5214974"/>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اجزاء مخاطره</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دارايي</a:t>
            </a:r>
            <a:r>
              <a:rPr kumimoji="0" lang="fa-IR"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A</a:t>
            </a:r>
            <a:endParaRPr kumimoji="0" lang="en-US" sz="18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تهديد</a:t>
            </a:r>
            <a:r>
              <a:rPr kumimoji="0" lang="en-US"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T  </a:t>
            </a: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آسيب پذيري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V</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کنترل هاي موجود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C</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احتمال</a:t>
            </a:r>
            <a:r>
              <a:rPr kumimoji="0" lang="fa-IR"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L</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شدت اثر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I</a:t>
            </a: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مخاطره= </a:t>
            </a:r>
            <a:r>
              <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(A,T,V,C,L,I)</a:t>
            </a:r>
          </a:p>
        </p:txBody>
      </p:sp>
      <p:sp>
        <p:nvSpPr>
          <p:cNvPr id="5" name="Rectangle 4"/>
          <p:cNvSpPr/>
          <p:nvPr/>
        </p:nvSpPr>
        <p:spPr>
          <a:xfrm>
            <a:off x="914400" y="3352800"/>
            <a:ext cx="3571900" cy="157639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b="1" i="1" dirty="0" smtClean="0">
                <a:solidFill>
                  <a:schemeClr val="tx1">
                    <a:lumMod val="95000"/>
                    <a:lumOff val="5000"/>
                  </a:schemeClr>
                </a:solidFill>
                <a:cs typeface="B Titr" pitchFamily="2" charset="-78"/>
              </a:rPr>
              <a:t>شناسايي و برآورد اجزاء مخاطرات، با توجه به رويکرد ارزيابي مخاطرات برگزيده شده توسط سازمان، تغيير مي کند.</a:t>
            </a:r>
            <a:endParaRPr lang="en-US" b="1" i="1" dirty="0" smtClean="0">
              <a:solidFill>
                <a:schemeClr val="tx1">
                  <a:lumMod val="95000"/>
                  <a:lumOff val="5000"/>
                </a:schemeClr>
              </a:solidFill>
              <a:cs typeface="B Titr" pitchFamily="2" charset="-78"/>
            </a:endParaRPr>
          </a:p>
          <a:p>
            <a:pPr algn="ctr">
              <a:lnSpc>
                <a:spcPct val="150000"/>
              </a:lnSpc>
            </a:pPr>
            <a:endParaRPr lang="en-US" dirty="0">
              <a:cs typeface="B Titr" pitchFamily="2" charset="-78"/>
            </a:endParaRPr>
          </a:p>
        </p:txBody>
      </p:sp>
      <p:sp>
        <p:nvSpPr>
          <p:cNvPr id="6" name="Rectangle 5"/>
          <p:cNvSpPr/>
          <p:nvPr/>
        </p:nvSpPr>
        <p:spPr>
          <a:xfrm>
            <a:off x="2133600" y="1981200"/>
            <a:ext cx="238602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dirty="0" smtClean="0">
                <a:solidFill>
                  <a:schemeClr val="tx1">
                    <a:lumMod val="95000"/>
                    <a:lumOff val="5000"/>
                  </a:schemeClr>
                </a:solidFill>
                <a:cs typeface="B Titr" pitchFamily="2" charset="-78"/>
              </a:rPr>
              <a:t>نياز به شناسايي دارد.</a:t>
            </a:r>
            <a:endParaRPr lang="en-US" sz="2200" dirty="0">
              <a:cs typeface="B Titr" pitchFamily="2" charset="-78"/>
            </a:endParaRPr>
          </a:p>
        </p:txBody>
      </p:sp>
      <p:sp>
        <p:nvSpPr>
          <p:cNvPr id="7" name="Left Arrow 6"/>
          <p:cNvSpPr/>
          <p:nvPr/>
        </p:nvSpPr>
        <p:spPr>
          <a:xfrm>
            <a:off x="4648200" y="2133600"/>
            <a:ext cx="1785950" cy="142876"/>
          </a:xfrm>
          <a:prstGeom prst="leftArrow">
            <a:avLst/>
          </a:prstGeom>
          <a:solidFill>
            <a:schemeClr val="bg1">
              <a:lumMod val="6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8" name="Rectangle 7"/>
          <p:cNvSpPr/>
          <p:nvPr/>
        </p:nvSpPr>
        <p:spPr>
          <a:xfrm>
            <a:off x="5541175" y="214290"/>
            <a:ext cx="2440092" cy="523220"/>
          </a:xfrm>
          <a:prstGeom prst="rect">
            <a:avLst/>
          </a:prstGeom>
        </p:spPr>
        <p:txBody>
          <a:bodyPr wrap="none">
            <a:spAutoFit/>
          </a:bodyPr>
          <a:lstStyle/>
          <a:p>
            <a:r>
              <a:rPr lang="fa-IR" sz="2800" b="1" dirty="0" smtClean="0">
                <a:solidFill>
                  <a:prstClr val="black">
                    <a:lumMod val="95000"/>
                    <a:lumOff val="5000"/>
                  </a:prstClr>
                </a:solidFill>
                <a:cs typeface="B Titr" pitchFamily="2" charset="-78"/>
              </a:rPr>
              <a:t> برآورد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500174"/>
            <a:ext cx="8001056" cy="4714908"/>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
                <a:schemeClr val="tx1">
                  <a:lumMod val="50000"/>
                  <a:lumOff val="50000"/>
                </a:schemeClr>
              </a:buClr>
              <a:buSzTx/>
              <a:buFont typeface="Wingdings" pitchFamily="2" charset="2"/>
              <a:buChar char="v"/>
              <a:tabLst/>
              <a:defRPr/>
            </a:pPr>
            <a:r>
              <a:rPr lang="fa-IR" sz="2400" b="1" dirty="0" smtClean="0">
                <a:solidFill>
                  <a:schemeClr val="tx1">
                    <a:lumMod val="95000"/>
                    <a:lumOff val="5000"/>
                  </a:schemeClr>
                </a:solidFill>
                <a:latin typeface="Nazli" pitchFamily="2" charset="-78"/>
                <a:cs typeface="B Titr" pitchFamily="2" charset="-78"/>
              </a:rPr>
              <a:t>تعريف</a:t>
            </a: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دارايي: </a:t>
            </a:r>
            <a:endParaRPr kumimoji="0" lang="en-US"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61950" marR="0" lvl="1" indent="79375"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هر چيزي که براي سازمان داراي </a:t>
            </a:r>
            <a:r>
              <a:rPr kumimoji="0" lang="fa-IR" sz="2400" b="1" i="1" u="sng"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ارزش</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باشد.</a:t>
            </a:r>
          </a:p>
          <a:p>
            <a:pPr marL="742950" marR="0" lvl="1" indent="-285750" algn="r" defTabSz="914400" rtl="1" eaLnBrk="1" fontAlgn="auto" latinLnBrk="0" hangingPunct="1">
              <a:lnSpc>
                <a:spcPct val="150000"/>
              </a:lnSpc>
              <a:spcBef>
                <a:spcPct val="20000"/>
              </a:spcBef>
              <a:spcAft>
                <a:spcPts val="0"/>
              </a:spcAft>
              <a:buClrTx/>
              <a:buSzTx/>
              <a:tabLst/>
              <a:defRPr/>
            </a:pP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ممکن است شناسايي دارايي ها با متدولوژي برگزيده شده براي ارزيابي مخاطرات آسان شود.</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800100" marR="0" lvl="1"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انعکاس اهداف کسب</a:t>
            </a: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و کار (ارزش دارايي)</a:t>
            </a:r>
            <a:endParaRPr kumimoji="0" lang="en-US" sz="2400" b="0" i="0" u="none" strike="noStrike" kern="1200" cap="none" spc="0" normalizeH="0" baseline="0" noProof="0" dirty="0">
              <a:ln>
                <a:noFill/>
              </a:ln>
              <a:solidFill>
                <a:schemeClr val="tx1">
                  <a:lumMod val="95000"/>
                  <a:lumOff val="5000"/>
                </a:schemeClr>
              </a:solidFill>
              <a:effectLst/>
              <a:uLnTx/>
              <a:uFillTx/>
              <a:latin typeface="Nazli" pitchFamily="2" charset="-78"/>
              <a:cs typeface="B Nazanin" pitchFamily="2" charset="-78"/>
            </a:endParaRPr>
          </a:p>
        </p:txBody>
      </p:sp>
      <p:sp>
        <p:nvSpPr>
          <p:cNvPr id="5" name="Rectangle 4"/>
          <p:cNvSpPr/>
          <p:nvPr/>
        </p:nvSpPr>
        <p:spPr>
          <a:xfrm>
            <a:off x="6143636" y="976954"/>
            <a:ext cx="2597186" cy="523220"/>
          </a:xfrm>
          <a:prstGeom prst="rect">
            <a:avLst/>
          </a:prstGeom>
        </p:spPr>
        <p:txBody>
          <a:bodyPr wrap="square">
            <a:spAutoFit/>
          </a:bodyPr>
          <a:lstStyle/>
          <a:p>
            <a:r>
              <a:rPr lang="fa-IR" b="1" dirty="0" smtClean="0">
                <a:solidFill>
                  <a:prstClr val="black">
                    <a:lumMod val="95000"/>
                    <a:lumOff val="5000"/>
                  </a:prstClr>
                </a:solidFill>
                <a:cs typeface="B Titr" pitchFamily="2" charset="-78"/>
              </a:rPr>
              <a:t> </a:t>
            </a:r>
            <a:r>
              <a:rPr lang="fa-IR" sz="2800" b="1" dirty="0" smtClean="0">
                <a:solidFill>
                  <a:prstClr val="black">
                    <a:lumMod val="95000"/>
                    <a:lumOff val="5000"/>
                  </a:prstClr>
                </a:solidFill>
                <a:cs typeface="B Titr" pitchFamily="2" charset="-78"/>
              </a:rPr>
              <a:t>شناسايي دارايي ها</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fade/>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609600" y="457200"/>
            <a:ext cx="8001056" cy="5214974"/>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54013" marR="0" lvl="0" indent="-354013" algn="just" defTabSz="914400" rtl="1" eaLnBrk="1" fontAlgn="auto" latinLnBrk="0" hangingPunct="1">
              <a:lnSpc>
                <a:spcPct val="200000"/>
              </a:lnSpc>
              <a:spcBef>
                <a:spcPct val="20000"/>
              </a:spcBef>
              <a:spcAft>
                <a:spcPts val="0"/>
              </a:spcAft>
              <a:buClrTx/>
              <a:buSzTx/>
              <a:buFont typeface="Arial" pitchFamily="34" charset="0"/>
              <a:buChar char="•"/>
              <a:tabLst/>
              <a:defRPr/>
            </a:pPr>
            <a:r>
              <a:rPr kumimoji="0" lang="fa-IR" sz="1700" b="1"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rPr>
              <a:t>دارايي هاي اطلاعاتي: </a:t>
            </a:r>
            <a:r>
              <a:rPr kumimoji="0" lang="fa-IR"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پايگاه داده ها، فايل هاي داده ها، مستندات سيستمي، راهنماهاي کاربري، جزوات آموزشي، روش هاي اجرايي عملياتي يا پشتيباني، طرح هاي تداوم، توافقنامه هاي پشتيباني</a:t>
            </a:r>
            <a:endParaRPr kumimoji="0" lang="en-US"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just" defTabSz="914400" rtl="1" eaLnBrk="1" fontAlgn="auto" latinLnBrk="0" hangingPunct="1">
              <a:lnSpc>
                <a:spcPct val="200000"/>
              </a:lnSpc>
              <a:spcBef>
                <a:spcPct val="20000"/>
              </a:spcBef>
              <a:spcAft>
                <a:spcPts val="0"/>
              </a:spcAft>
              <a:buClrTx/>
              <a:buSzTx/>
              <a:buFont typeface="Arial" pitchFamily="34" charset="0"/>
              <a:buChar char="•"/>
              <a:tabLst/>
              <a:defRPr/>
            </a:pPr>
            <a:r>
              <a:rPr kumimoji="0" lang="en-US" sz="17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1700" b="1"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rPr>
              <a:t>مستندات کاغذي: </a:t>
            </a:r>
            <a:r>
              <a:rPr kumimoji="0" lang="fa-IR"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قراردادها، خطوط راهنما، اسناد سازمان، سندهاي حاوي نتايج مهم تجارت</a:t>
            </a:r>
            <a:endParaRPr kumimoji="0" lang="en-US"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just" defTabSz="914400" rtl="1" eaLnBrk="1" fontAlgn="auto" latinLnBrk="0" hangingPunct="1">
              <a:lnSpc>
                <a:spcPct val="200000"/>
              </a:lnSpc>
              <a:spcBef>
                <a:spcPct val="20000"/>
              </a:spcBef>
              <a:spcAft>
                <a:spcPts val="0"/>
              </a:spcAft>
              <a:buClrTx/>
              <a:buSzTx/>
              <a:buFont typeface="Arial" pitchFamily="34" charset="0"/>
              <a:buChar char="•"/>
              <a:tabLst/>
              <a:defRPr/>
            </a:pPr>
            <a:r>
              <a:rPr kumimoji="0" lang="en-US" sz="17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1700" b="1"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rPr>
              <a:t>دارايي هاي نرم افزاري: </a:t>
            </a:r>
            <a:r>
              <a:rPr kumimoji="0" lang="fa-IR"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نرم افزارهاي کاربردي، سيستم عامل، ابزارهاي توسعه، نرم افزارهاي سودمند</a:t>
            </a:r>
            <a:endParaRPr kumimoji="0" lang="en-US"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54013" marR="0" lvl="0" indent="-354013" algn="just" defTabSz="914400" rtl="1" eaLnBrk="1" fontAlgn="auto" latinLnBrk="0" hangingPunct="1">
              <a:lnSpc>
                <a:spcPct val="200000"/>
              </a:lnSpc>
              <a:spcBef>
                <a:spcPct val="20000"/>
              </a:spcBef>
              <a:spcAft>
                <a:spcPts val="0"/>
              </a:spcAft>
              <a:buClrTx/>
              <a:buSzTx/>
              <a:buFont typeface="Arial" pitchFamily="34" charset="0"/>
              <a:buChar char="•"/>
              <a:tabLst/>
              <a:defRPr/>
            </a:pPr>
            <a:r>
              <a:rPr kumimoji="0" lang="fa-IR" sz="1700" b="1" i="0" u="none" strike="noStrike" kern="1200" cap="none" spc="0" normalizeH="0" baseline="0" noProof="0" dirty="0" smtClean="0">
                <a:ln>
                  <a:noFill/>
                </a:ln>
                <a:solidFill>
                  <a:schemeClr val="tx1">
                    <a:lumMod val="50000"/>
                    <a:lumOff val="50000"/>
                  </a:schemeClr>
                </a:solidFill>
                <a:effectLst/>
                <a:uLnTx/>
                <a:uFillTx/>
                <a:latin typeface="Nazli" pitchFamily="2" charset="-78"/>
                <a:cs typeface="B Titr" pitchFamily="2" charset="-78"/>
              </a:rPr>
              <a:t>دارايي هاي فيزيکي: </a:t>
            </a:r>
            <a:r>
              <a:rPr kumimoji="0" lang="fa-IR" sz="1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کامپيوترها و تجهيزات ارتباطي، رسانه هاي مغناطيسي(نوارها و ديسک ها)، ساير تجهيزات فني (مانند تأمين کنندگان برق، دستگاه هاي تهويه هوا)، اثاثيه، مبلمان</a:t>
            </a:r>
          </a:p>
          <a:p>
            <a:pPr marL="342900" lvl="0" indent="-342900" algn="just" rtl="1">
              <a:lnSpc>
                <a:spcPct val="200000"/>
              </a:lnSpc>
              <a:spcBef>
                <a:spcPct val="20000"/>
              </a:spcBef>
              <a:buFont typeface="Arial" pitchFamily="34" charset="0"/>
              <a:buChar char="•"/>
              <a:defRPr/>
            </a:pPr>
            <a:r>
              <a:rPr lang="fa-IR" sz="1700" b="1" dirty="0" smtClean="0">
                <a:solidFill>
                  <a:schemeClr val="tx1">
                    <a:lumMod val="50000"/>
                    <a:lumOff val="50000"/>
                  </a:schemeClr>
                </a:solidFill>
                <a:latin typeface="Nazli" pitchFamily="2" charset="-78"/>
                <a:cs typeface="B Titr" pitchFamily="2" charset="-78"/>
              </a:rPr>
              <a:t>منابع انساني: </a:t>
            </a:r>
            <a:r>
              <a:rPr lang="fa-IR" sz="1700" dirty="0" smtClean="0">
                <a:solidFill>
                  <a:schemeClr val="tx1">
                    <a:lumMod val="95000"/>
                    <a:lumOff val="5000"/>
                  </a:schemeClr>
                </a:solidFill>
                <a:latin typeface="Nazli" pitchFamily="2" charset="-78"/>
                <a:cs typeface="B Titr" pitchFamily="2" charset="-78"/>
              </a:rPr>
              <a:t>پرسنل(تمام وقت و پاره وقت)، مشتريان، مشترکين، تامين کنندگان</a:t>
            </a:r>
            <a:endParaRPr lang="en-US" sz="1700" dirty="0" smtClean="0">
              <a:solidFill>
                <a:schemeClr val="tx1">
                  <a:lumMod val="95000"/>
                  <a:lumOff val="5000"/>
                </a:schemeClr>
              </a:solidFill>
              <a:latin typeface="Nazli" pitchFamily="2" charset="-78"/>
              <a:cs typeface="B Titr" pitchFamily="2" charset="-78"/>
            </a:endParaRPr>
          </a:p>
          <a:p>
            <a:pPr marL="342900" lvl="0" indent="-342900" algn="just" rtl="1">
              <a:lnSpc>
                <a:spcPct val="200000"/>
              </a:lnSpc>
              <a:spcBef>
                <a:spcPct val="20000"/>
              </a:spcBef>
              <a:buFont typeface="Arial" pitchFamily="34" charset="0"/>
              <a:buChar char="•"/>
              <a:defRPr/>
            </a:pPr>
            <a:r>
              <a:rPr lang="fa-IR" sz="1700" b="1" dirty="0" smtClean="0">
                <a:solidFill>
                  <a:schemeClr val="tx1">
                    <a:lumMod val="50000"/>
                    <a:lumOff val="50000"/>
                  </a:schemeClr>
                </a:solidFill>
                <a:latin typeface="Nazli" pitchFamily="2" charset="-78"/>
                <a:cs typeface="B Titr" pitchFamily="2" charset="-78"/>
              </a:rPr>
              <a:t>سرويس ها: </a:t>
            </a:r>
            <a:r>
              <a:rPr lang="fa-IR" sz="1700" dirty="0" smtClean="0">
                <a:solidFill>
                  <a:schemeClr val="tx1">
                    <a:lumMod val="95000"/>
                    <a:lumOff val="5000"/>
                  </a:schemeClr>
                </a:solidFill>
                <a:latin typeface="Nazli" pitchFamily="2" charset="-78"/>
                <a:cs typeface="B Titr" pitchFamily="2" charset="-78"/>
              </a:rPr>
              <a:t>سرويس هاي ارتباطي، ساير خدمات فني( گرمايشي، روشنايي، برق، تهويه هوا)</a:t>
            </a:r>
          </a:p>
          <a:p>
            <a:pPr marL="342900" lvl="0" indent="-342900" algn="just" rtl="1">
              <a:lnSpc>
                <a:spcPct val="200000"/>
              </a:lnSpc>
              <a:spcBef>
                <a:spcPct val="20000"/>
              </a:spcBef>
              <a:buFont typeface="Arial" pitchFamily="34" charset="0"/>
              <a:buChar char="•"/>
              <a:defRPr/>
            </a:pPr>
            <a:r>
              <a:rPr lang="fa-IR" sz="1700" b="1" dirty="0" smtClean="0">
                <a:solidFill>
                  <a:schemeClr val="tx1">
                    <a:lumMod val="50000"/>
                    <a:lumOff val="50000"/>
                  </a:schemeClr>
                </a:solidFill>
                <a:latin typeface="Nazli" pitchFamily="2" charset="-78"/>
                <a:cs typeface="B Titr" pitchFamily="2" charset="-78"/>
              </a:rPr>
              <a:t>اموال نامشهود: </a:t>
            </a:r>
            <a:r>
              <a:rPr lang="fa-IR" sz="1700" dirty="0" smtClean="0">
                <a:solidFill>
                  <a:schemeClr val="tx1">
                    <a:lumMod val="95000"/>
                    <a:lumOff val="5000"/>
                  </a:schemeClr>
                </a:solidFill>
                <a:latin typeface="Nazli" pitchFamily="2" charset="-78"/>
                <a:cs typeface="B Titr" pitchFamily="2" charset="-78"/>
              </a:rPr>
              <a:t>وجهه و شهرت سازمان</a:t>
            </a:r>
            <a:endParaRPr lang="en-US" sz="1700" dirty="0" smtClean="0">
              <a:solidFill>
                <a:schemeClr val="tx1">
                  <a:lumMod val="95000"/>
                  <a:lumOff val="5000"/>
                </a:schemeClr>
              </a:solidFill>
              <a:latin typeface="Nazli" pitchFamily="2" charset="-78"/>
              <a:cs typeface="B Titr" pitchFamily="2" charset="-78"/>
            </a:endParaRPr>
          </a:p>
          <a:p>
            <a:pPr marL="354013" marR="0" lvl="0" indent="-354013" algn="just" defTabSz="914400" rtl="1" eaLnBrk="1" fontAlgn="auto" latinLnBrk="0" hangingPunct="1">
              <a:lnSpc>
                <a:spcPct val="150000"/>
              </a:lnSpc>
              <a:spcBef>
                <a:spcPct val="20000"/>
              </a:spcBef>
              <a:spcAft>
                <a:spcPts val="0"/>
              </a:spcAft>
              <a:buClrTx/>
              <a:buSzTx/>
              <a:tabLst/>
              <a:defRPr/>
            </a:pPr>
            <a:endParaRPr kumimoji="0" lang="en-US" sz="1700" b="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5652120" y="214290"/>
            <a:ext cx="2242922"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انواع دارايي ها</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9"/>
          <p:cNvSpPr>
            <a:spLocks noGrp="1"/>
          </p:cNvSpPr>
          <p:nvPr>
            <p:ph type="subTitle" idx="1"/>
          </p:nvPr>
        </p:nvSpPr>
        <p:spPr>
          <a:xfrm>
            <a:off x="609600" y="1247772"/>
            <a:ext cx="7772400" cy="1752600"/>
          </a:xfrm>
        </p:spPr>
        <p:txBody>
          <a:bodyPr>
            <a:normAutofit fontScale="92500"/>
          </a:bodyPr>
          <a:lstStyle/>
          <a:p>
            <a:pPr algn="just" rtl="1">
              <a:lnSpc>
                <a:spcPct val="150000"/>
              </a:lnSpc>
              <a:buClr>
                <a:schemeClr val="tx1">
                  <a:lumMod val="50000"/>
                  <a:lumOff val="50000"/>
                </a:schemeClr>
              </a:buClr>
              <a:buFont typeface="Wingdings" pitchFamily="2" charset="2"/>
              <a:buChar char="v"/>
            </a:pPr>
            <a:r>
              <a:rPr lang="fa-IR" sz="2200" dirty="0" smtClean="0">
                <a:solidFill>
                  <a:schemeClr val="tx1"/>
                </a:solidFill>
                <a:latin typeface="Nazli" pitchFamily="2" charset="-78"/>
                <a:cs typeface="B Titr" pitchFamily="2" charset="-78"/>
              </a:rPr>
              <a:t> </a:t>
            </a:r>
            <a:r>
              <a:rPr lang="fa-IR" dirty="0" smtClean="0">
                <a:solidFill>
                  <a:schemeClr val="tx1"/>
                </a:solidFill>
                <a:latin typeface="Nazli" pitchFamily="2" charset="-78"/>
                <a:cs typeface="B Nazanin" pitchFamily="2" charset="-78"/>
              </a:rPr>
              <a:t>واژه مالک يک شخص يا موجوديتي را معرفي مي کند که </a:t>
            </a:r>
            <a:r>
              <a:rPr lang="fa-IR" b="1" i="1" u="sng" dirty="0" smtClean="0">
                <a:solidFill>
                  <a:schemeClr val="tx1"/>
                </a:solidFill>
                <a:latin typeface="Nazli" pitchFamily="2" charset="-78"/>
                <a:cs typeface="B Nazanin" pitchFamily="2" charset="-78"/>
              </a:rPr>
              <a:t>مسئوليتي مديريتي </a:t>
            </a:r>
            <a:r>
              <a:rPr lang="fa-IR" dirty="0" smtClean="0">
                <a:solidFill>
                  <a:schemeClr val="tx1"/>
                </a:solidFill>
                <a:latin typeface="Nazli" pitchFamily="2" charset="-78"/>
                <a:cs typeface="B Nazanin" pitchFamily="2" charset="-78"/>
              </a:rPr>
              <a:t>براي کنترل، توليد، توسعه، نگهداري، استفاده و امنيت دارايي ها پذيرفته است. واژه مالک به اين معني نيست که شخص، واقعاً </a:t>
            </a:r>
            <a:r>
              <a:rPr lang="fa-IR" b="1" i="1" u="sng" dirty="0" smtClean="0">
                <a:solidFill>
                  <a:schemeClr val="tx1"/>
                </a:solidFill>
                <a:latin typeface="Nazli" pitchFamily="2" charset="-78"/>
                <a:cs typeface="B Nazanin" pitchFamily="2" charset="-78"/>
              </a:rPr>
              <a:t>حقوق مالکيت </a:t>
            </a:r>
            <a:r>
              <a:rPr lang="fa-IR" dirty="0" smtClean="0">
                <a:solidFill>
                  <a:schemeClr val="tx1"/>
                </a:solidFill>
                <a:latin typeface="Nazli" pitchFamily="2" charset="-78"/>
                <a:cs typeface="B Nazanin" pitchFamily="2" charset="-78"/>
              </a:rPr>
              <a:t>نسبت به دارايي دارد.</a:t>
            </a:r>
            <a:endParaRPr lang="fa-IR" dirty="0">
              <a:solidFill>
                <a:schemeClr val="tx1"/>
              </a:solidFill>
              <a:latin typeface="Nazli" pitchFamily="2" charset="-78"/>
              <a:cs typeface="B Nazanin" pitchFamily="2" charset="-78"/>
            </a:endParaRPr>
          </a:p>
        </p:txBody>
      </p:sp>
      <p:sp>
        <p:nvSpPr>
          <p:cNvPr id="5" name="Subtitle 4"/>
          <p:cNvSpPr txBox="1">
            <a:spLocks/>
          </p:cNvSpPr>
          <p:nvPr/>
        </p:nvSpPr>
        <p:spPr>
          <a:xfrm>
            <a:off x="381000" y="2652730"/>
            <a:ext cx="8001056" cy="327660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tabLst/>
              <a:defRPr/>
            </a:pP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مالک دارايي ها در قبال موارد ذيل مسئول مي باشد: </a:t>
            </a: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حفظ و تداوم کنترل هاي امنيتي مناسب</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تعريف و بازنگري طبقه بندي امنيتي و حقوق دسترسي</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تعريف استفاده پسنديده از دارايي ها</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265113" marR="0" lvl="0" indent="-265113"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مسئوليت ها ممکن است محول شوند.</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مسئوليت پاسخگويي، بر عهده مالک منصوب شده مي باشد.</a:t>
            </a:r>
            <a:endParaRPr kumimoji="0" lang="en-US" sz="2400" b="0" i="0" u="none" strike="noStrike" kern="1200" cap="none" spc="0" normalizeH="0" baseline="0" noProof="0" dirty="0">
              <a:ln>
                <a:noFill/>
              </a:ln>
              <a:solidFill>
                <a:schemeClr val="tx1">
                  <a:lumMod val="95000"/>
                  <a:lumOff val="5000"/>
                </a:schemeClr>
              </a:solidFill>
              <a:effectLst/>
              <a:uLnTx/>
              <a:uFillTx/>
              <a:latin typeface="Nazli" pitchFamily="2" charset="-78"/>
              <a:cs typeface="B Nazanin" pitchFamily="2" charset="-78"/>
            </a:endParaRPr>
          </a:p>
        </p:txBody>
      </p:sp>
      <p:sp>
        <p:nvSpPr>
          <p:cNvPr id="6" name="Rectangle 5"/>
          <p:cNvSpPr/>
          <p:nvPr/>
        </p:nvSpPr>
        <p:spPr>
          <a:xfrm>
            <a:off x="4644008" y="606784"/>
            <a:ext cx="3360215"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شناسايي مالک دارايي ها</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1295400"/>
            <a:ext cx="7772400"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50000"/>
              </a:lnSpc>
            </a:pPr>
            <a:endParaRPr lang="fa-IR" sz="3600" dirty="0" smtClean="0">
              <a:solidFill>
                <a:schemeClr val="tx1"/>
              </a:solidFill>
              <a:latin typeface="Nazli" pitchFamily="2" charset="-78"/>
              <a:cs typeface="Nazli" pitchFamily="2" charset="-78"/>
            </a:endParaRPr>
          </a:p>
          <a:p>
            <a:pPr algn="r">
              <a:lnSpc>
                <a:spcPct val="150000"/>
              </a:lnSpc>
            </a:pPr>
            <a:endParaRPr lang="en-US" sz="3600" dirty="0">
              <a:solidFill>
                <a:schemeClr val="tx1"/>
              </a:solidFill>
              <a:latin typeface="Nazli" pitchFamily="2" charset="-78"/>
              <a:cs typeface="Nazli" pitchFamily="2" charset="-78"/>
            </a:endParaRPr>
          </a:p>
        </p:txBody>
      </p:sp>
      <p:sp>
        <p:nvSpPr>
          <p:cNvPr id="5" name="TextBox 4"/>
          <p:cNvSpPr txBox="1"/>
          <p:nvPr/>
        </p:nvSpPr>
        <p:spPr>
          <a:xfrm>
            <a:off x="2133600" y="3352800"/>
            <a:ext cx="4070931" cy="369332"/>
          </a:xfrm>
          <a:prstGeom prst="rect">
            <a:avLst/>
          </a:prstGeom>
          <a:noFill/>
        </p:spPr>
        <p:txBody>
          <a:bodyPr wrap="square" rtlCol="1">
            <a:spAutoFit/>
          </a:bodyPr>
          <a:lstStyle/>
          <a:p>
            <a:endParaRPr lang="fa-IR" dirty="0">
              <a:latin typeface="Nazli" pitchFamily="2" charset="-78"/>
              <a:cs typeface="Nazli" pitchFamily="2" charset="-78"/>
            </a:endParaRPr>
          </a:p>
        </p:txBody>
      </p:sp>
      <p:sp>
        <p:nvSpPr>
          <p:cNvPr id="6" name="Text Box 15"/>
          <p:cNvSpPr txBox="1">
            <a:spLocks noChangeArrowheads="1"/>
          </p:cNvSpPr>
          <p:nvPr/>
        </p:nvSpPr>
        <p:spPr bwMode="auto">
          <a:xfrm>
            <a:off x="428596" y="1214422"/>
            <a:ext cx="8286808" cy="584775"/>
          </a:xfrm>
          <a:prstGeom prst="rect">
            <a:avLst/>
          </a:prstGeom>
          <a:noFill/>
          <a:ln w="9525">
            <a:noFill/>
            <a:miter lim="800000"/>
            <a:headEnd/>
            <a:tailEnd/>
          </a:ln>
          <a:effectLst/>
        </p:spPr>
        <p:txBody>
          <a:bodyPr wrap="square">
            <a:spAutoFit/>
          </a:bodyPr>
          <a:lstStyle/>
          <a:p>
            <a:pPr algn="ctr" rtl="0">
              <a:spcBef>
                <a:spcPct val="50000"/>
              </a:spcBef>
            </a:pPr>
            <a:r>
              <a:rPr lang="en-US" sz="3200" i="1" u="sng" dirty="0" smtClean="0">
                <a:solidFill>
                  <a:srgbClr val="FF0000"/>
                </a:solidFill>
              </a:rPr>
              <a:t>I</a:t>
            </a:r>
            <a:r>
              <a:rPr lang="en-US" sz="3200" i="1" dirty="0" smtClean="0"/>
              <a:t>nternational  </a:t>
            </a:r>
            <a:r>
              <a:rPr lang="en-US" sz="3200" i="1" u="sng" dirty="0" smtClean="0">
                <a:solidFill>
                  <a:srgbClr val="FF0000"/>
                </a:solidFill>
              </a:rPr>
              <a:t>O</a:t>
            </a:r>
            <a:r>
              <a:rPr lang="en-US" sz="3200" i="1" dirty="0" smtClean="0"/>
              <a:t>rganization </a:t>
            </a:r>
            <a:r>
              <a:rPr lang="en-US" sz="3100" i="1" dirty="0"/>
              <a:t>for </a:t>
            </a:r>
            <a:r>
              <a:rPr lang="en-US" sz="3200" i="1" u="sng" dirty="0">
                <a:solidFill>
                  <a:srgbClr val="FF0000"/>
                </a:solidFill>
              </a:rPr>
              <a:t>S</a:t>
            </a:r>
            <a:r>
              <a:rPr lang="en-US" sz="3200" i="1" dirty="0"/>
              <a:t>tandardization</a:t>
            </a:r>
            <a:endParaRPr lang="en-US" sz="3100" i="1" dirty="0"/>
          </a:p>
        </p:txBody>
      </p:sp>
      <p:sp>
        <p:nvSpPr>
          <p:cNvPr id="7" name="Rectangle 3"/>
          <p:cNvSpPr txBox="1">
            <a:spLocks noChangeArrowheads="1"/>
          </p:cNvSpPr>
          <p:nvPr/>
        </p:nvSpPr>
        <p:spPr>
          <a:xfrm>
            <a:off x="571472" y="3500438"/>
            <a:ext cx="8229600" cy="2286000"/>
          </a:xfrm>
          <a:prstGeom prst="rect">
            <a:avLst/>
          </a:prstGeom>
        </p:spPr>
        <p:txBody>
          <a:bodyPr vert="horz" lIns="91440" tIns="45720" rIns="91440" bIns="45720" rtlCol="0">
            <a:normAutofit fontScale="62500" lnSpcReduction="20000"/>
          </a:bodyPr>
          <a:lstStyle/>
          <a:p>
            <a:pPr marL="342900" marR="0" lvl="0" indent="-342900" algn="l" defTabSz="914400" rtl="0" eaLnBrk="1" fontAlgn="auto" latinLnBrk="0" hangingPunct="1">
              <a:lnSpc>
                <a:spcPct val="90000"/>
              </a:lnSpc>
              <a:spcBef>
                <a:spcPct val="20000"/>
              </a:spcBef>
              <a:spcAft>
                <a:spcPts val="0"/>
              </a:spcAft>
              <a:buClrTx/>
              <a:buSzTx/>
              <a:buFont typeface="Wingdings" pitchFamily="2" charset="2"/>
              <a:buNone/>
              <a:tabLst/>
              <a:defRPr/>
            </a:pPr>
            <a:endParaRPr kumimoji="0" lang="fa-IR" sz="2800" b="0" i="1" u="none" strike="noStrike" kern="1200" cap="none" spc="0" normalizeH="0" baseline="0" noProof="0" dirty="0" smtClean="0">
              <a:ln>
                <a:noFill/>
              </a:ln>
              <a:solidFill>
                <a:schemeClr val="tx1"/>
              </a:solidFill>
              <a:effectLst/>
              <a:uLnTx/>
              <a:uFillTx/>
              <a:cs typeface="B Titr" pitchFamily="2" charset="-78"/>
            </a:endParaRPr>
          </a:p>
          <a:p>
            <a:pPr marL="342900" indent="-342900" algn="just">
              <a:lnSpc>
                <a:spcPct val="150000"/>
              </a:lnSpc>
              <a:spcBef>
                <a:spcPct val="20000"/>
              </a:spcBef>
              <a:defRPr/>
            </a:pPr>
            <a:r>
              <a:rPr kumimoji="0" lang="en-US" sz="3100" b="1" i="1" u="none" strike="noStrike" kern="1200" cap="none" spc="0" normalizeH="0" baseline="0" noProof="0" dirty="0" smtClean="0">
                <a:ln>
                  <a:noFill/>
                </a:ln>
                <a:effectLst/>
                <a:uLnTx/>
                <a:uFillTx/>
                <a:cs typeface="B Titr" pitchFamily="2" charset="-78"/>
              </a:rPr>
              <a:t> </a:t>
            </a:r>
            <a:r>
              <a:rPr kumimoji="0" lang="fa-IR" sz="3200" b="0" i="1" u="none" strike="noStrike" kern="1200" cap="none" spc="0" normalizeH="0" baseline="0" noProof="0" dirty="0" smtClean="0">
                <a:ln>
                  <a:noFill/>
                </a:ln>
                <a:effectLst/>
                <a:uLnTx/>
                <a:uFillTx/>
                <a:cs typeface="B Nazanin" pitchFamily="2" charset="-78"/>
              </a:rPr>
              <a:t>	</a:t>
            </a:r>
            <a:r>
              <a:rPr kumimoji="0" lang="fa-IR" sz="3200" b="1" i="1" u="none" strike="noStrike" kern="1200" cap="none" spc="0" normalizeH="0" baseline="0" noProof="0" dirty="0" smtClean="0">
                <a:ln>
                  <a:noFill/>
                </a:ln>
                <a:effectLst/>
                <a:uLnTx/>
                <a:uFillTx/>
                <a:latin typeface="Nazli" pitchFamily="2" charset="-78"/>
                <a:cs typeface="B Nazanin" pitchFamily="2" charset="-78"/>
              </a:rPr>
              <a:t>سازماني جهاني استاندارد در سال 1947 در ژنو با هدف يكسان سازي استانداردها</a:t>
            </a:r>
            <a:r>
              <a:rPr kumimoji="0" lang="fa-IR" sz="3200" b="1" i="1" u="none" strike="noStrike" kern="1200" cap="none" spc="0" normalizeH="0" noProof="0" dirty="0" smtClean="0">
                <a:ln>
                  <a:noFill/>
                </a:ln>
                <a:effectLst/>
                <a:uLnTx/>
                <a:uFillTx/>
                <a:latin typeface="Nazli" pitchFamily="2" charset="-78"/>
                <a:cs typeface="B Nazanin" pitchFamily="2" charset="-78"/>
              </a:rPr>
              <a:t> </a:t>
            </a:r>
            <a:r>
              <a:rPr kumimoji="0" lang="fa-IR" sz="3200" b="1" i="1" u="none" strike="noStrike" kern="1200" cap="none" spc="0" normalizeH="0" baseline="0" noProof="0" dirty="0" smtClean="0">
                <a:ln>
                  <a:noFill/>
                </a:ln>
                <a:effectLst/>
                <a:uLnTx/>
                <a:uFillTx/>
                <a:latin typeface="Nazli" pitchFamily="2" charset="-78"/>
                <a:cs typeface="B Nazanin" pitchFamily="2" charset="-78"/>
              </a:rPr>
              <a:t>در سراسر جهان تأسيس گرديد. اعضاء اين سازمان در بدو تأسيس حدود</a:t>
            </a:r>
            <a:r>
              <a:rPr kumimoji="0" lang="en-US" sz="3200" b="1" i="1" u="none" strike="noStrike" kern="1200" cap="none" spc="0" normalizeH="0" baseline="0" noProof="0" dirty="0" smtClean="0">
                <a:ln>
                  <a:noFill/>
                </a:ln>
                <a:effectLst/>
                <a:uLnTx/>
                <a:uFillTx/>
                <a:latin typeface="Nazli" pitchFamily="2" charset="-78"/>
                <a:cs typeface="B Nazanin" pitchFamily="2" charset="-78"/>
              </a:rPr>
              <a:t> </a:t>
            </a:r>
            <a:r>
              <a:rPr kumimoji="0" lang="fa-IR" sz="3200" b="1" i="1" u="none" strike="noStrike" kern="1200" cap="none" spc="0" normalizeH="0" baseline="0" noProof="0" dirty="0" smtClean="0">
                <a:ln>
                  <a:noFill/>
                </a:ln>
                <a:effectLst/>
                <a:uLnTx/>
                <a:uFillTx/>
                <a:latin typeface="Nazli" pitchFamily="2" charset="-78"/>
                <a:cs typeface="B Nazanin" pitchFamily="2" charset="-78"/>
              </a:rPr>
              <a:t> 90 كشور بودند</a:t>
            </a:r>
            <a:r>
              <a:rPr kumimoji="0" lang="en-US" sz="3200" b="1" i="1" u="none" strike="noStrike" kern="1200" cap="none" spc="0" normalizeH="0" baseline="0" noProof="0" dirty="0" smtClean="0">
                <a:ln>
                  <a:noFill/>
                </a:ln>
                <a:effectLst/>
                <a:uLnTx/>
                <a:uFillTx/>
                <a:latin typeface="Nazli" pitchFamily="2" charset="-78"/>
                <a:cs typeface="B Nazanin" pitchFamily="2" charset="-78"/>
              </a:rPr>
              <a:t>.</a:t>
            </a:r>
          </a:p>
          <a:p>
            <a:pPr marL="342900" indent="-342900" algn="just">
              <a:lnSpc>
                <a:spcPct val="150000"/>
              </a:lnSpc>
              <a:spcBef>
                <a:spcPct val="20000"/>
              </a:spcBef>
              <a:defRPr/>
            </a:pPr>
            <a:r>
              <a:rPr lang="en-US" sz="3200" b="1" i="1" dirty="0">
                <a:cs typeface="B Nazanin" pitchFamily="2" charset="-78"/>
              </a:rPr>
              <a:t> </a:t>
            </a:r>
            <a:r>
              <a:rPr lang="en-US" sz="3200" b="1" i="1" dirty="0" smtClean="0">
                <a:cs typeface="B Nazanin" pitchFamily="2" charset="-78"/>
              </a:rPr>
              <a:t>     </a:t>
            </a:r>
            <a:r>
              <a:rPr lang="fa-IR" sz="3200" dirty="0" smtClean="0">
                <a:cs typeface="B Nazanin" pitchFamily="2" charset="-78"/>
              </a:rPr>
              <a:t>قسمتی </a:t>
            </a:r>
            <a:r>
              <a:rPr lang="fa-IR" sz="3200" dirty="0">
                <a:cs typeface="B Nazanin" pitchFamily="2" charset="-78"/>
              </a:rPr>
              <a:t>از سیستم مدیریت کلی، برپایه روش ریسک کاری</a:t>
            </a:r>
            <a:r>
              <a:rPr lang="en-US" sz="3200" dirty="0">
                <a:cs typeface="B Nazanin" pitchFamily="2" charset="-78"/>
              </a:rPr>
              <a:t> </a:t>
            </a:r>
            <a:r>
              <a:rPr lang="fa-IR" sz="3200" dirty="0">
                <a:cs typeface="B Nazanin" pitchFamily="2" charset="-78"/>
              </a:rPr>
              <a:t>، جهت تاسیس، پیاده سازی، عملکرد، نظارت، مرور</a:t>
            </a:r>
            <a:r>
              <a:rPr lang="en-US" sz="3200" dirty="0">
                <a:cs typeface="B Nazanin" pitchFamily="2" charset="-78"/>
              </a:rPr>
              <a:t> </a:t>
            </a:r>
            <a:r>
              <a:rPr lang="fa-IR" sz="3200" dirty="0">
                <a:cs typeface="B Nazanin" pitchFamily="2" charset="-78"/>
              </a:rPr>
              <a:t>،  نگهداری</a:t>
            </a:r>
            <a:r>
              <a:rPr lang="en-US" sz="3200" dirty="0">
                <a:cs typeface="B Nazanin" pitchFamily="2" charset="-78"/>
              </a:rPr>
              <a:t> </a:t>
            </a:r>
            <a:r>
              <a:rPr lang="fa-IR" sz="3200" dirty="0">
                <a:cs typeface="B Nazanin" pitchFamily="2" charset="-78"/>
              </a:rPr>
              <a:t>، و بهبود امنیت اطلاعات</a:t>
            </a:r>
            <a:r>
              <a:rPr lang="en-US" sz="3200" dirty="0">
                <a:cs typeface="B Nazanin" pitchFamily="2" charset="-78"/>
              </a:rPr>
              <a:t> </a:t>
            </a:r>
            <a:r>
              <a:rPr lang="fa-IR" sz="3200" dirty="0">
                <a:cs typeface="B Nazanin" pitchFamily="2" charset="-78"/>
              </a:rPr>
              <a:t> است.</a:t>
            </a:r>
            <a:endParaRPr lang="en-US" sz="3200" dirty="0">
              <a:cs typeface="B Nazanin" pitchFamily="2" charset="-78"/>
            </a:endParaRPr>
          </a:p>
          <a:p>
            <a:pPr marL="342900" marR="0" lvl="0" indent="-342900" algn="just" defTabSz="914400" rtl="1" eaLnBrk="1" fontAlgn="auto" latinLnBrk="0" hangingPunct="1">
              <a:lnSpc>
                <a:spcPct val="150000"/>
              </a:lnSpc>
              <a:spcBef>
                <a:spcPct val="20000"/>
              </a:spcBef>
              <a:spcAft>
                <a:spcPts val="0"/>
              </a:spcAft>
              <a:buClrTx/>
              <a:buSzTx/>
              <a:buFont typeface="Wingdings" pitchFamily="2" charset="2"/>
              <a:buNone/>
              <a:tabLst/>
              <a:defRPr/>
            </a:pPr>
            <a:endParaRPr kumimoji="0" lang="en-US" sz="3200" b="1" i="1" u="none" strike="noStrike" kern="1200" cap="none" spc="0" normalizeH="0" baseline="0" noProof="0" dirty="0">
              <a:ln>
                <a:noFill/>
              </a:ln>
              <a:effectLst/>
              <a:uLnTx/>
              <a:uFillTx/>
              <a:latin typeface="Nazli" pitchFamily="2" charset="-78"/>
              <a:cs typeface="B Nazanin" pitchFamily="2" charset="-78"/>
            </a:endParaRPr>
          </a:p>
        </p:txBody>
      </p:sp>
      <p:pic>
        <p:nvPicPr>
          <p:cNvPr id="8" name="Picture 7" descr="ISO_Logo1.jpg"/>
          <p:cNvPicPr>
            <a:picLocks noChangeAspect="1"/>
          </p:cNvPicPr>
          <p:nvPr/>
        </p:nvPicPr>
        <p:blipFill>
          <a:blip r:embed="rId3" cstate="print"/>
          <a:stretch>
            <a:fillRect/>
          </a:stretch>
        </p:blipFill>
        <p:spPr>
          <a:xfrm>
            <a:off x="1043608" y="1930240"/>
            <a:ext cx="1600200" cy="1633888"/>
          </a:xfrm>
          <a:prstGeom prst="rect">
            <a:avLst/>
          </a:prstGeom>
        </p:spPr>
      </p:pic>
      <p:sp>
        <p:nvSpPr>
          <p:cNvPr id="9" name="Rectangle 8"/>
          <p:cNvSpPr/>
          <p:nvPr/>
        </p:nvSpPr>
        <p:spPr>
          <a:xfrm>
            <a:off x="4100928" y="657842"/>
            <a:ext cx="865943" cy="523220"/>
          </a:xfrm>
          <a:prstGeom prst="rect">
            <a:avLst/>
          </a:prstGeom>
        </p:spPr>
        <p:txBody>
          <a:bodyPr wrap="none">
            <a:spAutoFit/>
          </a:bodyPr>
          <a:lstStyle/>
          <a:p>
            <a:pPr algn="ctr"/>
            <a:r>
              <a:rPr lang="fa-IR" sz="2800" b="1" dirty="0" smtClean="0">
                <a:solidFill>
                  <a:prstClr val="black"/>
                </a:solidFill>
                <a:latin typeface="Nazli" pitchFamily="2" charset="-78"/>
                <a:cs typeface="Nazli" pitchFamily="2" charset="-78"/>
              </a:rPr>
              <a:t> </a:t>
            </a:r>
            <a:r>
              <a:rPr lang="en-US" sz="2800" b="1" dirty="0" smtClean="0">
                <a:solidFill>
                  <a:prstClr val="black"/>
                </a:solidFill>
                <a:cs typeface="Nazli" pitchFamily="2" charset="-78"/>
              </a:rPr>
              <a:t>ISO</a:t>
            </a:r>
            <a:endParaRPr lang="fa-IR" dirty="0"/>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75" fill="hold"/>
                                        <p:tgtEl>
                                          <p:spTgt spid="6"/>
                                        </p:tgtEl>
                                        <p:attrNameLst>
                                          <p:attrName>ppt_x</p:attrName>
                                        </p:attrNameLst>
                                      </p:cBhvr>
                                      <p:tavLst>
                                        <p:tav tm="0">
                                          <p:val>
                                            <p:strVal val="0-#ppt_w/2"/>
                                          </p:val>
                                        </p:tav>
                                        <p:tav tm="100000">
                                          <p:val>
                                            <p:strVal val="#ppt_x"/>
                                          </p:val>
                                        </p:tav>
                                      </p:tavLst>
                                    </p:anim>
                                    <p:anim calcmode="lin" valueType="num">
                                      <p:cBhvr additive="base">
                                        <p:cTn id="8" dur="75"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9" fill="hold">
                            <p:stCondLst>
                              <p:cond delay="3225"/>
                            </p:stCondLst>
                            <p:childTnLst>
                              <p:par>
                                <p:cTn id="10" presetID="2" presetClass="entr" presetSubtype="8" fill="hold" grpId="0" nodeType="afterEffect">
                                  <p:stCondLst>
                                    <p:cond delay="2000"/>
                                  </p:stCondLst>
                                  <p:childTnLst>
                                    <p:set>
                                      <p:cBhvr>
                                        <p:cTn id="11" dur="1" fill="hold">
                                          <p:stCondLst>
                                            <p:cond delay="0"/>
                                          </p:stCondLst>
                                        </p:cTn>
                                        <p:tgtEl>
                                          <p:spTgt spid="7">
                                            <p:txEl>
                                              <p:pRg st="1" end="1"/>
                                            </p:txEl>
                                          </p:spTgt>
                                        </p:tgtEl>
                                        <p:attrNameLst>
                                          <p:attrName>style.visibility</p:attrName>
                                        </p:attrNameLst>
                                      </p:cBhvr>
                                      <p:to>
                                        <p:strVal val="visible"/>
                                      </p:to>
                                    </p:set>
                                    <p:anim calcmode="lin" valueType="num">
                                      <p:cBhvr additive="base">
                                        <p:cTn id="12"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5725"/>
                            </p:stCondLst>
                            <p:childTnLst>
                              <p:par>
                                <p:cTn id="15" presetID="2" presetClass="entr" presetSubtype="8" fill="hold" grpId="0" nodeType="afterEffect">
                                  <p:stCondLst>
                                    <p:cond delay="200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additive="base">
                                        <p:cTn id="17"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build="p" autoUpdateAnimBg="0" advAuto="200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643050"/>
            <a:ext cx="8001056" cy="4500594"/>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95250" marR="0" lvl="0" indent="-95250" algn="r" defTabSz="914400" rtl="1" eaLnBrk="1" fontAlgn="auto" latinLnBrk="0" hangingPunct="1">
              <a:lnSpc>
                <a:spcPct val="100000"/>
              </a:lnSpc>
              <a:spcBef>
                <a:spcPct val="20000"/>
              </a:spcBef>
              <a:spcAft>
                <a:spcPts val="0"/>
              </a:spcAft>
              <a:buClr>
                <a:schemeClr val="tx1">
                  <a:lumMod val="50000"/>
                  <a:lumOff val="50000"/>
                </a:schemeClr>
              </a:buClr>
              <a:buSzTx/>
              <a:buFont typeface="Arial" pitchFamily="34" charset="0"/>
              <a:buChar char="•"/>
              <a:tabLst/>
              <a:defRPr/>
            </a:pPr>
            <a:r>
              <a:rPr kumimoji="0" lang="fa-IR"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تهيه سياهه اموال براي دارايي هاي مهم </a:t>
            </a:r>
            <a:endParaRPr kumimoji="0" lang="en-US"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95250" marR="0" lvl="0" indent="-952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20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شامل کليه داراي هاي مهم در </a:t>
            </a:r>
            <a:r>
              <a:rPr kumimoji="0" lang="en-US" sz="2200" i="0" u="none" strike="noStrike" kern="1200" cap="none" spc="0" normalizeH="0" baseline="0" noProof="0" dirty="0" smtClean="0">
                <a:ln>
                  <a:noFill/>
                </a:ln>
                <a:solidFill>
                  <a:schemeClr val="tx1">
                    <a:lumMod val="95000"/>
                    <a:lumOff val="5000"/>
                  </a:schemeClr>
                </a:solidFill>
                <a:effectLst/>
                <a:uLnTx/>
                <a:uFillTx/>
                <a:latin typeface="+mj-lt"/>
                <a:cs typeface="B Titr" pitchFamily="2" charset="-78"/>
              </a:rPr>
              <a:t>ISMS</a:t>
            </a:r>
          </a:p>
          <a:p>
            <a:pPr marL="95250" marR="0" lvl="0" indent="-952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20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محل آنها</a:t>
            </a:r>
            <a:endParaRPr kumimoji="0" lang="en-US"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95250" marR="0" lvl="0" indent="-952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20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مالک آنها</a:t>
            </a:r>
          </a:p>
          <a:p>
            <a:pPr marL="95250" marR="0" lvl="0" indent="-952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20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ارزش مالي آنها</a:t>
            </a:r>
            <a:endParaRPr kumimoji="0" lang="en-US"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6786578" y="928670"/>
            <a:ext cx="1747594" cy="523220"/>
          </a:xfrm>
          <a:prstGeom prst="rect">
            <a:avLst/>
          </a:prstGeom>
        </p:spPr>
        <p:txBody>
          <a:bodyPr wrap="none">
            <a:spAutoFit/>
          </a:bodyPr>
          <a:lstStyle/>
          <a:p>
            <a:r>
              <a:rPr lang="fa-IR" sz="2800" b="1" dirty="0" smtClean="0">
                <a:solidFill>
                  <a:prstClr val="black">
                    <a:lumMod val="95000"/>
                    <a:lumOff val="5000"/>
                  </a:prstClr>
                </a:solidFill>
                <a:cs typeface="B Titr" pitchFamily="2" charset="-78"/>
              </a:rPr>
              <a:t> سياهه اموال</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304800" y="1357298"/>
            <a:ext cx="8201052" cy="4924476"/>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کليه دارايي ها را نمي توان از نظر کمي ارزش گذاري کرد.</a:t>
            </a:r>
            <a:endParaRPr kumimoji="0" lang="en-US"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fa-IR" sz="240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ارزش دارايي ممکن است تنها شامل هزينه جايگزيني آن نباشد.</a:t>
            </a:r>
            <a:endParaRPr kumimoji="0" lang="en-US"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0" marR="0" lvl="1"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مي تواند برحسب صدمه زدن به موارد ذيل بيان گردد:</a:t>
            </a:r>
            <a:endParaRPr lang="fa-IR" sz="2400" dirty="0" smtClean="0">
              <a:solidFill>
                <a:schemeClr val="tx1">
                  <a:lumMod val="95000"/>
                  <a:lumOff val="5000"/>
                </a:schemeClr>
              </a:solidFill>
              <a:latin typeface="Nazli" pitchFamily="2" charset="-78"/>
              <a:cs typeface="B Nazanin" pitchFamily="2" charset="-78"/>
            </a:endParaRPr>
          </a:p>
          <a:p>
            <a:pPr marL="536575" lvl="2" indent="-79375" algn="r" rtl="1">
              <a:lnSpc>
                <a:spcPct val="150000"/>
              </a:lnSpc>
              <a:spcBef>
                <a:spcPct val="20000"/>
              </a:spcBef>
              <a:buClr>
                <a:schemeClr val="tx1">
                  <a:lumMod val="50000"/>
                  <a:lumOff val="50000"/>
                </a:schemeClr>
              </a:buClr>
              <a:buFont typeface="Arial" pitchFamily="34" charset="0"/>
              <a:buChar char="•"/>
              <a:tabLst>
                <a:tab pos="722313" algn="l"/>
              </a:tabLst>
              <a:defRPr/>
            </a:pPr>
            <a:r>
              <a:rPr lang="fa-IR" sz="2400" dirty="0" smtClean="0">
                <a:solidFill>
                  <a:schemeClr val="tx1">
                    <a:lumMod val="95000"/>
                    <a:lumOff val="5000"/>
                  </a:schemeClr>
                </a:solidFill>
                <a:latin typeface="Nazli" pitchFamily="2" charset="-78"/>
                <a:cs typeface="B Nazanin" pitchFamily="2" charset="-78"/>
              </a:rPr>
              <a:t> </a:t>
            </a:r>
            <a:r>
              <a:rPr kumimoji="0" lang="fa-IR"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تجهيزات، قانون، زندگي و سلامت مشتريان و پرسنل، شهرت سازمان، اعتماد مشتري و...</a:t>
            </a:r>
          </a:p>
          <a:p>
            <a:pPr marL="536575" lvl="2" indent="-79375" algn="r" rtl="1">
              <a:lnSpc>
                <a:spcPct val="150000"/>
              </a:lnSpc>
              <a:spcBef>
                <a:spcPct val="20000"/>
              </a:spcBef>
              <a:buClr>
                <a:schemeClr val="tx1">
                  <a:lumMod val="50000"/>
                  <a:lumOff val="50000"/>
                </a:schemeClr>
              </a:buClr>
              <a:buFont typeface="Arial" pitchFamily="34" charset="0"/>
              <a:buChar char="•"/>
              <a:defRPr/>
            </a:pPr>
            <a:r>
              <a:rPr lang="fa-IR" sz="2400" dirty="0" smtClean="0">
                <a:solidFill>
                  <a:schemeClr val="tx1">
                    <a:lumMod val="95000"/>
                    <a:lumOff val="5000"/>
                  </a:schemeClr>
                </a:solidFill>
                <a:latin typeface="Nazli" pitchFamily="2" charset="-78"/>
                <a:cs typeface="B Nazanin" pitchFamily="2" charset="-78"/>
              </a:rPr>
              <a:t> نصب نرم افزار، ذخيره سازي مجدد داده ها، نيروي کار، قطع سرويس و...</a:t>
            </a:r>
            <a:endParaRPr lang="en-US" sz="2400" dirty="0" smtClean="0">
              <a:solidFill>
                <a:schemeClr val="tx1">
                  <a:lumMod val="95000"/>
                  <a:lumOff val="5000"/>
                </a:schemeClr>
              </a:solidFill>
              <a:latin typeface="Nazli" pitchFamily="2" charset="-78"/>
              <a:cs typeface="B Nazanin" pitchFamily="2" charset="-78"/>
            </a:endParaRPr>
          </a:p>
          <a:p>
            <a:pPr marL="536575" lvl="1" indent="-79375" algn="r" rtl="1">
              <a:lnSpc>
                <a:spcPct val="150000"/>
              </a:lnSpc>
              <a:spcBef>
                <a:spcPct val="20000"/>
              </a:spcBef>
              <a:buClr>
                <a:schemeClr val="tx1">
                  <a:lumMod val="50000"/>
                  <a:lumOff val="50000"/>
                </a:schemeClr>
              </a:buClr>
              <a:buFont typeface="Arial" pitchFamily="34" charset="0"/>
              <a:buChar char="•"/>
              <a:defRPr/>
            </a:pPr>
            <a:r>
              <a:rPr lang="fa-IR" sz="2400" dirty="0" smtClean="0">
                <a:solidFill>
                  <a:schemeClr val="tx1">
                    <a:lumMod val="95000"/>
                    <a:lumOff val="5000"/>
                  </a:schemeClr>
                </a:solidFill>
                <a:latin typeface="Nazli" pitchFamily="2" charset="-78"/>
                <a:cs typeface="B Nazanin" pitchFamily="2" charset="-78"/>
              </a:rPr>
              <a:t> بايد به عنوان ضربه از دست رفتن</a:t>
            </a:r>
            <a:r>
              <a:rPr lang="en-US" sz="2400" dirty="0" smtClean="0">
                <a:solidFill>
                  <a:schemeClr val="tx1">
                    <a:lumMod val="95000"/>
                    <a:lumOff val="5000"/>
                  </a:schemeClr>
                </a:solidFill>
                <a:latin typeface="+mj-lt"/>
                <a:cs typeface="B Nazanin" pitchFamily="2" charset="-78"/>
              </a:rPr>
              <a:t>CIA</a:t>
            </a:r>
            <a:r>
              <a:rPr lang="en-US" sz="2400" dirty="0" smtClean="0">
                <a:solidFill>
                  <a:schemeClr val="tx1">
                    <a:lumMod val="95000"/>
                    <a:lumOff val="5000"/>
                  </a:schemeClr>
                </a:solidFill>
                <a:latin typeface="Nazli" pitchFamily="2" charset="-78"/>
                <a:cs typeface="B Nazanin" pitchFamily="2" charset="-78"/>
              </a:rPr>
              <a:t> </a:t>
            </a:r>
            <a:r>
              <a:rPr lang="fa-IR" sz="2400" dirty="0" smtClean="0">
                <a:solidFill>
                  <a:schemeClr val="tx1">
                    <a:lumMod val="95000"/>
                    <a:lumOff val="5000"/>
                  </a:schemeClr>
                </a:solidFill>
                <a:latin typeface="Nazli" pitchFamily="2" charset="-78"/>
                <a:cs typeface="B Nazanin" pitchFamily="2" charset="-78"/>
              </a:rPr>
              <a:t> يک دارايي در نظر گرفته شود.</a:t>
            </a:r>
            <a:endParaRPr lang="en-US" sz="2400" dirty="0" smtClean="0">
              <a:solidFill>
                <a:schemeClr val="tx1">
                  <a:lumMod val="95000"/>
                  <a:lumOff val="5000"/>
                </a:schemeClr>
              </a:solidFill>
              <a:latin typeface="Nazli" pitchFamily="2" charset="-78"/>
              <a:cs typeface="B Nazanin" pitchFamily="2" charset="-78"/>
            </a:endParaRPr>
          </a:p>
          <a:p>
            <a:pPr marL="354013" lvl="2" indent="103188" algn="r" rtl="1">
              <a:lnSpc>
                <a:spcPct val="150000"/>
              </a:lnSpc>
              <a:spcBef>
                <a:spcPct val="20000"/>
              </a:spcBef>
              <a:tabLst>
                <a:tab pos="722313" algn="l"/>
              </a:tabLst>
              <a:defRPr/>
            </a:pPr>
            <a:endPar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54013" lvl="2" indent="103188" algn="r" rtl="1">
              <a:lnSpc>
                <a:spcPct val="150000"/>
              </a:lnSpc>
              <a:spcBef>
                <a:spcPct val="20000"/>
              </a:spcBef>
              <a:tabLst>
                <a:tab pos="722313" algn="l"/>
              </a:tabLst>
              <a:defRPr/>
            </a:pPr>
            <a:endParaRPr kumimoji="0" lang="en-US" sz="200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4405326" y="692696"/>
            <a:ext cx="3352200"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ارزش گذاري دارايي ها</a:t>
            </a:r>
            <a:endParaRPr lang="fa-IR" dirty="0">
              <a:cs typeface="B Titr" pitchFamily="2" charset="-78"/>
            </a:endParaRP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928670"/>
            <a:ext cx="8001056" cy="5214974"/>
          </a:xfrm>
          <a:prstGeom prst="rect">
            <a:avLst/>
          </a:prstGeom>
        </p:spPr>
        <p:txBody>
          <a:bodyPr vert="horz" lIns="91440" tIns="45720" rIns="91440" bIns="45720" rtlCol="0">
            <a:noAutofit/>
          </a:bodyPr>
          <a:lstStyle/>
          <a:p>
            <a:pPr marR="0" lvl="0" algn="r" defTabSz="914400" rtl="1" eaLnBrk="1" fontAlgn="auto" latinLnBrk="0" hangingPunct="1">
              <a:lnSpc>
                <a:spcPct val="150000"/>
              </a:lnSpc>
              <a:spcBef>
                <a:spcPct val="20000"/>
              </a:spcBef>
              <a:spcAft>
                <a:spcPts val="0"/>
              </a:spcAft>
              <a:buClrTx/>
              <a:buSzTx/>
              <a:buFont typeface="Arial" pitchFamily="34" charset="0"/>
              <a:buChar char="•"/>
              <a:tabLst/>
              <a:defRPr/>
            </a:pPr>
            <a:endParaRPr kumimoji="0" lang="en-US"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Zar" pitchFamily="2" charset="-78"/>
            </a:endParaRPr>
          </a:p>
          <a:p>
            <a:pPr algn="r" rtl="1">
              <a:lnSpc>
                <a:spcPct val="150000"/>
              </a:lnSpc>
              <a:spcBef>
                <a:spcPct val="20000"/>
              </a:spcBef>
              <a:buClr>
                <a:schemeClr val="tx1">
                  <a:lumMod val="50000"/>
                  <a:lumOff val="50000"/>
                </a:schemeClr>
              </a:buClr>
              <a:buFont typeface="Wingdings" pitchFamily="2" charset="2"/>
              <a:buChar char="§"/>
              <a:defRPr/>
            </a:pPr>
            <a:r>
              <a:rPr lang="fa-IR" sz="2000" dirty="0" smtClean="0">
                <a:solidFill>
                  <a:schemeClr val="tx1">
                    <a:lumMod val="95000"/>
                    <a:lumOff val="5000"/>
                  </a:schemeClr>
                </a:solidFill>
                <a:latin typeface="Nazli" pitchFamily="2" charset="-78"/>
                <a:cs typeface="Zar" pitchFamily="2" charset="-78"/>
              </a:rPr>
              <a:t> </a:t>
            </a:r>
            <a:r>
              <a:rPr lang="fa-IR" sz="2000" dirty="0" smtClean="0">
                <a:solidFill>
                  <a:schemeClr val="tx1">
                    <a:lumMod val="95000"/>
                    <a:lumOff val="5000"/>
                  </a:schemeClr>
                </a:solidFill>
                <a:latin typeface="Nazli" pitchFamily="2" charset="-78"/>
                <a:cs typeface="B Titr" pitchFamily="2" charset="-78"/>
              </a:rPr>
              <a:t>تعريف يک مقياس از ارزش</a:t>
            </a:r>
            <a:endParaRPr lang="en-US" sz="2000" dirty="0" smtClean="0">
              <a:solidFill>
                <a:schemeClr val="tx1">
                  <a:lumMod val="95000"/>
                  <a:lumOff val="5000"/>
                </a:schemeClr>
              </a:solidFill>
              <a:latin typeface="Nazli" pitchFamily="2" charset="-78"/>
              <a:cs typeface="B Titr" pitchFamily="2" charset="-78"/>
            </a:endParaRPr>
          </a:p>
          <a:p>
            <a:pPr marL="800100" lvl="1" indent="-342900" algn="r" rtl="1">
              <a:lnSpc>
                <a:spcPct val="150000"/>
              </a:lnSpc>
              <a:spcBef>
                <a:spcPct val="20000"/>
              </a:spcBef>
              <a:buClr>
                <a:schemeClr val="tx1">
                  <a:lumMod val="50000"/>
                  <a:lumOff val="50000"/>
                </a:schemeClr>
              </a:buClr>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 به عنوان مثال: 5-4-3-2-1</a:t>
            </a:r>
            <a:endParaRPr lang="en-US" sz="2000" dirty="0" smtClean="0">
              <a:solidFill>
                <a:schemeClr val="tx1">
                  <a:lumMod val="95000"/>
                  <a:lumOff val="5000"/>
                </a:schemeClr>
              </a:solidFill>
              <a:latin typeface="Nazli" pitchFamily="2" charset="-78"/>
              <a:cs typeface="B Titr" pitchFamily="2" charset="-78"/>
            </a:endParaRPr>
          </a:p>
          <a:p>
            <a:pPr marL="342900" indent="-342900" algn="r" rtl="1">
              <a:lnSpc>
                <a:spcPct val="150000"/>
              </a:lnSpc>
              <a:spcBef>
                <a:spcPct val="20000"/>
              </a:spcBef>
              <a:buClr>
                <a:schemeClr val="tx1">
                  <a:lumMod val="50000"/>
                  <a:lumOff val="50000"/>
                </a:schemeClr>
              </a:buClr>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 تعريف معيار ارزش گذاري داده ها</a:t>
            </a:r>
            <a:endParaRPr lang="en-US" sz="2000" dirty="0" smtClean="0">
              <a:solidFill>
                <a:schemeClr val="tx1">
                  <a:lumMod val="95000"/>
                  <a:lumOff val="5000"/>
                </a:schemeClr>
              </a:solidFill>
              <a:latin typeface="Nazli" pitchFamily="2" charset="-78"/>
              <a:cs typeface="B Titr" pitchFamily="2" charset="-78"/>
            </a:endParaRPr>
          </a:p>
          <a:p>
            <a:pPr marL="800100" lvl="1" indent="-342900" algn="r" rtl="1">
              <a:lnSpc>
                <a:spcPct val="150000"/>
              </a:lnSpc>
              <a:spcBef>
                <a:spcPct val="20000"/>
              </a:spcBef>
              <a:buClr>
                <a:schemeClr val="tx1">
                  <a:lumMod val="50000"/>
                  <a:lumOff val="50000"/>
                </a:schemeClr>
              </a:buClr>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 مالي، شهرت، قطع خدمات کسب وکار، اعتماد مشتري</a:t>
            </a:r>
            <a:endParaRPr lang="en-US" sz="2000" dirty="0" smtClean="0">
              <a:solidFill>
                <a:schemeClr val="tx1">
                  <a:lumMod val="95000"/>
                  <a:lumOff val="5000"/>
                </a:schemeClr>
              </a:solidFill>
              <a:latin typeface="Nazli" pitchFamily="2" charset="-78"/>
              <a:cs typeface="B Titr" pitchFamily="2" charset="-78"/>
            </a:endParaRPr>
          </a:p>
          <a:p>
            <a:pPr algn="r" rtl="1">
              <a:lnSpc>
                <a:spcPct val="150000"/>
              </a:lnSpc>
              <a:spcBef>
                <a:spcPct val="20000"/>
              </a:spcBef>
              <a:buClr>
                <a:schemeClr val="tx1">
                  <a:lumMod val="50000"/>
                  <a:lumOff val="50000"/>
                </a:schemeClr>
              </a:buClr>
              <a:buFont typeface="Wingdings" pitchFamily="2" charset="2"/>
              <a:buChar char="§"/>
              <a:defRPr/>
            </a:pPr>
            <a:r>
              <a:rPr lang="fa-IR" sz="2000" dirty="0" smtClean="0">
                <a:solidFill>
                  <a:schemeClr val="tx1">
                    <a:lumMod val="95000"/>
                    <a:lumOff val="5000"/>
                  </a:schemeClr>
                </a:solidFill>
                <a:latin typeface="Nazli" pitchFamily="2" charset="-78"/>
                <a:cs typeface="B Titr" pitchFamily="2" charset="-78"/>
              </a:rPr>
              <a:t> ارزش گذاري هر دارايي با مقياس تعريف شده ارزش ها</a:t>
            </a:r>
          </a:p>
          <a:p>
            <a:pPr algn="r" rtl="1">
              <a:lnSpc>
                <a:spcPct val="150000"/>
              </a:lnSpc>
              <a:spcBef>
                <a:spcPct val="20000"/>
              </a:spcBef>
              <a:buClr>
                <a:schemeClr val="tx1">
                  <a:lumMod val="50000"/>
                  <a:lumOff val="50000"/>
                </a:schemeClr>
              </a:buClr>
              <a:buFont typeface="Wingdings" pitchFamily="2" charset="2"/>
              <a:buChar char="§"/>
              <a:defRPr/>
            </a:pPr>
            <a:r>
              <a:rPr lang="fa-IR" sz="2000" dirty="0" smtClean="0">
                <a:solidFill>
                  <a:schemeClr val="tx1">
                    <a:lumMod val="95000"/>
                    <a:lumOff val="5000"/>
                  </a:schemeClr>
                </a:solidFill>
                <a:latin typeface="Nazli" pitchFamily="2" charset="-78"/>
                <a:cs typeface="B Titr" pitchFamily="2" charset="-78"/>
              </a:rPr>
              <a:t> ارزش نهايي: </a:t>
            </a:r>
          </a:p>
          <a:p>
            <a:pPr marL="800100" lvl="1" indent="-342900" algn="r" rtl="1">
              <a:spcBef>
                <a:spcPct val="20000"/>
              </a:spcBef>
              <a:buClr>
                <a:schemeClr val="tx1">
                  <a:lumMod val="50000"/>
                  <a:lumOff val="50000"/>
                </a:schemeClr>
              </a:buClr>
              <a:buFont typeface="Arial" pitchFamily="34" charset="0"/>
              <a:buChar char="•"/>
              <a:defRPr/>
            </a:pPr>
            <a:r>
              <a:rPr lang="fa-IR" sz="2000" dirty="0" smtClean="0">
                <a:solidFill>
                  <a:schemeClr val="tx1">
                    <a:lumMod val="95000"/>
                    <a:lumOff val="5000"/>
                  </a:schemeClr>
                </a:solidFill>
                <a:cs typeface="B Titr" pitchFamily="2" charset="-78"/>
              </a:rPr>
              <a:t> </a:t>
            </a:r>
            <a:r>
              <a:rPr lang="en-US" sz="2000" dirty="0" smtClean="0">
                <a:solidFill>
                  <a:schemeClr val="tx1">
                    <a:lumMod val="95000"/>
                    <a:lumOff val="5000"/>
                  </a:schemeClr>
                </a:solidFill>
                <a:cs typeface="B Titr" pitchFamily="2" charset="-78"/>
              </a:rPr>
              <a:t>C</a:t>
            </a:r>
            <a:r>
              <a:rPr lang="en-US" sz="2000" dirty="0" smtClean="0">
                <a:solidFill>
                  <a:schemeClr val="tx1">
                    <a:lumMod val="95000"/>
                    <a:lumOff val="5000"/>
                  </a:schemeClr>
                </a:solidFill>
                <a:cs typeface="B Titr" pitchFamily="2" charset="-78"/>
                <a:sym typeface="AlMutanabi"/>
              </a:rPr>
              <a:t>IA</a:t>
            </a:r>
            <a:endParaRPr lang="fa-IR" sz="2000" dirty="0" smtClean="0">
              <a:solidFill>
                <a:schemeClr val="tx1">
                  <a:lumMod val="95000"/>
                  <a:lumOff val="5000"/>
                </a:schemeClr>
              </a:solidFill>
              <a:cs typeface="B Titr" pitchFamily="2" charset="-78"/>
              <a:sym typeface="AlMutanabi"/>
            </a:endParaRPr>
          </a:p>
          <a:p>
            <a:pPr marL="800100" lvl="1" indent="-342900">
              <a:spcBef>
                <a:spcPct val="20000"/>
              </a:spcBef>
              <a:buClr>
                <a:schemeClr val="tx1">
                  <a:lumMod val="50000"/>
                  <a:lumOff val="50000"/>
                </a:schemeClr>
              </a:buClr>
              <a:buFont typeface="Arial" pitchFamily="34" charset="0"/>
              <a:buChar char="•"/>
              <a:defRPr/>
            </a:pPr>
            <a:r>
              <a:rPr lang="fa-IR" sz="2000" dirty="0" smtClean="0">
                <a:solidFill>
                  <a:schemeClr val="tx1">
                    <a:lumMod val="95000"/>
                    <a:lumOff val="5000"/>
                  </a:schemeClr>
                </a:solidFill>
                <a:cs typeface="B Titr" pitchFamily="2" charset="-78"/>
                <a:sym typeface="AlMutanabi"/>
              </a:rPr>
              <a:t> </a:t>
            </a:r>
            <a:r>
              <a:rPr lang="en-US" sz="2000" dirty="0" smtClean="0">
                <a:solidFill>
                  <a:schemeClr val="tx1">
                    <a:lumMod val="95000"/>
                    <a:lumOff val="5000"/>
                  </a:schemeClr>
                </a:solidFill>
                <a:cs typeface="B Titr" pitchFamily="2" charset="-78"/>
                <a:sym typeface="AlMutanabi"/>
              </a:rPr>
              <a:t>I</a:t>
            </a:r>
            <a:r>
              <a:rPr lang="fa-IR" sz="2000" dirty="0" smtClean="0">
                <a:solidFill>
                  <a:schemeClr val="tx1">
                    <a:lumMod val="95000"/>
                    <a:lumOff val="5000"/>
                  </a:schemeClr>
                </a:solidFill>
                <a:cs typeface="B Titr" pitchFamily="2" charset="-78"/>
                <a:sym typeface="AlMutanabi"/>
              </a:rPr>
              <a:t> * </a:t>
            </a:r>
            <a:r>
              <a:rPr lang="en-US" sz="2000" dirty="0" smtClean="0">
                <a:solidFill>
                  <a:schemeClr val="tx1">
                    <a:lumMod val="95000"/>
                    <a:lumOff val="5000"/>
                  </a:schemeClr>
                </a:solidFill>
                <a:cs typeface="B Titr" pitchFamily="2" charset="-78"/>
                <a:sym typeface="AlMutanabi"/>
              </a:rPr>
              <a:t>A</a:t>
            </a:r>
            <a:r>
              <a:rPr lang="fa-IR" sz="2000" dirty="0" smtClean="0">
                <a:solidFill>
                  <a:schemeClr val="tx1">
                    <a:lumMod val="95000"/>
                    <a:lumOff val="5000"/>
                  </a:schemeClr>
                </a:solidFill>
                <a:cs typeface="B Titr" pitchFamily="2" charset="-78"/>
                <a:sym typeface="AlMutanabi"/>
              </a:rPr>
              <a:t>*</a:t>
            </a:r>
            <a:r>
              <a:rPr lang="en-US" sz="2000" dirty="0" smtClean="0">
                <a:solidFill>
                  <a:schemeClr val="tx1">
                    <a:lumMod val="95000"/>
                    <a:lumOff val="5000"/>
                  </a:schemeClr>
                </a:solidFill>
                <a:cs typeface="B Titr" pitchFamily="2" charset="-78"/>
                <a:sym typeface="AlMutanabi"/>
              </a:rPr>
              <a:t>C</a:t>
            </a:r>
            <a:endParaRPr lang="fa-IR" sz="2000" dirty="0" smtClean="0">
              <a:solidFill>
                <a:schemeClr val="tx1">
                  <a:lumMod val="95000"/>
                  <a:lumOff val="5000"/>
                </a:schemeClr>
              </a:solidFill>
              <a:cs typeface="B Titr" pitchFamily="2" charset="-78"/>
              <a:sym typeface="AlMutanabi"/>
            </a:endParaRPr>
          </a:p>
          <a:p>
            <a:pPr marL="800100" lvl="1" indent="-342900" algn="r" rtl="1">
              <a:spcBef>
                <a:spcPct val="20000"/>
              </a:spcBef>
              <a:buClr>
                <a:schemeClr val="tx1">
                  <a:lumMod val="50000"/>
                  <a:lumOff val="50000"/>
                </a:schemeClr>
              </a:buClr>
              <a:buFont typeface="Arial" pitchFamily="34" charset="0"/>
              <a:buChar char="•"/>
              <a:defRPr/>
            </a:pPr>
            <a:r>
              <a:rPr lang="fa-IR" sz="2000" dirty="0" smtClean="0">
                <a:solidFill>
                  <a:schemeClr val="tx1">
                    <a:lumMod val="95000"/>
                    <a:lumOff val="5000"/>
                  </a:schemeClr>
                </a:solidFill>
                <a:cs typeface="B Titr" pitchFamily="2" charset="-78"/>
                <a:sym typeface="AlMutanabi"/>
              </a:rPr>
              <a:t> </a:t>
            </a:r>
            <a:r>
              <a:rPr lang="en-US" sz="2000" dirty="0" smtClean="0">
                <a:solidFill>
                  <a:schemeClr val="tx1">
                    <a:lumMod val="95000"/>
                    <a:lumOff val="5000"/>
                  </a:schemeClr>
                </a:solidFill>
                <a:cs typeface="B Titr" pitchFamily="2" charset="-78"/>
                <a:sym typeface="AlMutanabi"/>
              </a:rPr>
              <a:t>MAX(CIA)</a:t>
            </a:r>
            <a:endParaRPr lang="fa-IR" sz="2000" dirty="0" smtClean="0">
              <a:solidFill>
                <a:schemeClr val="tx1">
                  <a:lumMod val="95000"/>
                  <a:lumOff val="5000"/>
                </a:schemeClr>
              </a:solidFill>
              <a:cs typeface="B Titr" pitchFamily="2" charset="-78"/>
            </a:endParaRPr>
          </a:p>
          <a:p>
            <a:pPr algn="r" rtl="1">
              <a:lnSpc>
                <a:spcPct val="150000"/>
              </a:lnSpc>
              <a:spcBef>
                <a:spcPct val="20000"/>
              </a:spcBef>
              <a:buFont typeface="Wingdings" pitchFamily="2" charset="2"/>
              <a:buChar char="§"/>
              <a:defRPr/>
            </a:pPr>
            <a:endParaRPr lang="fa-IR" sz="2000" dirty="0" smtClean="0">
              <a:solidFill>
                <a:schemeClr val="tx1">
                  <a:lumMod val="95000"/>
                  <a:lumOff val="5000"/>
                </a:schemeClr>
              </a:solidFill>
              <a:latin typeface="Nazli" pitchFamily="2" charset="-78"/>
              <a:cs typeface="Zar" pitchFamily="2" charset="-78"/>
            </a:endParaRPr>
          </a:p>
        </p:txBody>
      </p:sp>
      <p:sp>
        <p:nvSpPr>
          <p:cNvPr id="5" name="Rectangle 4"/>
          <p:cNvSpPr/>
          <p:nvPr/>
        </p:nvSpPr>
        <p:spPr>
          <a:xfrm>
            <a:off x="3131840" y="785794"/>
            <a:ext cx="4863831"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Zar" pitchFamily="2" charset="-78"/>
              </a:rPr>
              <a:t> نمونه اي از ارزش گذاري دارايي ها</a:t>
            </a:r>
            <a:endParaRPr lang="fa-IR" dirty="0">
              <a:cs typeface="Za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57200" y="838200"/>
            <a:ext cx="8001056" cy="5214974"/>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1600" b="1" i="0" u="none" strike="noStrike" kern="1200" cap="none" spc="0" normalizeH="0" baseline="0" noProof="0" dirty="0" smtClean="0">
              <a:ln>
                <a:noFill/>
              </a:ln>
              <a:solidFill>
                <a:prstClr val="black">
                  <a:lumMod val="95000"/>
                  <a:lumOff val="5000"/>
                </a:prstClr>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tabLst/>
              <a:defRPr/>
            </a:pPr>
            <a:endParaRPr kumimoji="0" lang="fa-IR" sz="2500" b="1" i="0" u="none" strike="noStrike" kern="1200" cap="none" spc="0" normalizeH="0" baseline="0" noProof="0" dirty="0" smtClean="0">
              <a:ln>
                <a:noFill/>
              </a:ln>
              <a:solidFill>
                <a:prstClr val="black">
                  <a:lumMod val="95000"/>
                  <a:lumOff val="5000"/>
                </a:prstClr>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500" b="1" i="0" u="none" strike="noStrike" kern="1200" cap="none" spc="0" normalizeH="0" baseline="0" noProof="0" dirty="0" smtClean="0">
              <a:ln>
                <a:noFill/>
              </a:ln>
              <a:solidFill>
                <a:prstClr val="black">
                  <a:lumMod val="95000"/>
                  <a:lumOff val="5000"/>
                </a:prstClr>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500" b="1" i="0" u="none" strike="noStrike" kern="1200" cap="none" spc="0" normalizeH="0" baseline="0" noProof="0" dirty="0" smtClean="0">
              <a:ln>
                <a:noFill/>
              </a:ln>
              <a:solidFill>
                <a:prstClr val="black">
                  <a:lumMod val="95000"/>
                  <a:lumOff val="5000"/>
                </a:prstClr>
              </a:solidFill>
              <a:effectLst/>
              <a:uLnTx/>
              <a:uFillTx/>
              <a:latin typeface="+mn-lt"/>
              <a:ea typeface="+mn-ea"/>
              <a:cs typeface="B Nazanin" pitchFamily="2" charset="-78"/>
            </a:endParaRPr>
          </a:p>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schemeClr val="tx1">
                  <a:lumMod val="95000"/>
                  <a:lumOff val="5000"/>
                </a:schemeClr>
              </a:solidFill>
              <a:effectLst/>
              <a:uLnTx/>
              <a:uFillTx/>
              <a:latin typeface="+mn-lt"/>
              <a:ea typeface="+mn-ea"/>
              <a:cs typeface="B Nazanin" pitchFamily="2" charset="-78"/>
            </a:endParaRPr>
          </a:p>
        </p:txBody>
      </p:sp>
      <p:graphicFrame>
        <p:nvGraphicFramePr>
          <p:cNvPr id="5" name="Table 4"/>
          <p:cNvGraphicFramePr>
            <a:graphicFrameLocks noGrp="1"/>
          </p:cNvGraphicFramePr>
          <p:nvPr>
            <p:extLst>
              <p:ext uri="{D42A27DB-BD31-4B8C-83A1-F6EECF244321}">
                <p14:modId xmlns="" xmlns:p14="http://schemas.microsoft.com/office/powerpoint/2010/main" val="4256904600"/>
              </p:ext>
            </p:extLst>
          </p:nvPr>
        </p:nvGraphicFramePr>
        <p:xfrm>
          <a:off x="642910" y="1285860"/>
          <a:ext cx="7839076" cy="4666721"/>
        </p:xfrm>
        <a:graphic>
          <a:graphicData uri="http://schemas.openxmlformats.org/drawingml/2006/table">
            <a:tbl>
              <a:tblPr rtl="1"/>
              <a:tblGrid>
                <a:gridCol w="499781"/>
                <a:gridCol w="2838481"/>
                <a:gridCol w="1571169"/>
                <a:gridCol w="1478640"/>
                <a:gridCol w="1451005"/>
              </a:tblGrid>
              <a:tr h="422422">
                <a:tc rowSpan="2">
                  <a:txBody>
                    <a:bodyPr/>
                    <a:lstStyle/>
                    <a:p>
                      <a:pPr algn="ctr" rtl="1">
                        <a:spcAft>
                          <a:spcPts val="0"/>
                        </a:spcAft>
                      </a:pPr>
                      <a:r>
                        <a:rPr lang="ar-SA" sz="1400" b="1" i="1" dirty="0" smtClean="0">
                          <a:latin typeface="Nazli" pitchFamily="2" charset="-78"/>
                          <a:ea typeface="Times New Roman"/>
                          <a:cs typeface="B Titr" pitchFamily="2" charset="-78"/>
                        </a:rPr>
                        <a:t>رديف</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rowSpan="2">
                  <a:txBody>
                    <a:bodyPr/>
                    <a:lstStyle/>
                    <a:p>
                      <a:pPr algn="ctr" rtl="1">
                        <a:spcAft>
                          <a:spcPts val="0"/>
                        </a:spcAft>
                      </a:pPr>
                      <a:r>
                        <a:rPr lang="ar-SA" sz="1400" b="1" i="1" dirty="0" smtClean="0">
                          <a:latin typeface="Nazli" pitchFamily="2" charset="-78"/>
                          <a:ea typeface="Times New Roman"/>
                          <a:cs typeface="B Titr" pitchFamily="2" charset="-78"/>
                        </a:rPr>
                        <a:t>معيار </a:t>
                      </a:r>
                      <a:r>
                        <a:rPr lang="ar-SA" sz="1400" b="1" i="1" dirty="0">
                          <a:latin typeface="Nazli" pitchFamily="2" charset="-78"/>
                          <a:ea typeface="Times New Roman"/>
                          <a:cs typeface="B Titr" pitchFamily="2" charset="-78"/>
                        </a:rPr>
                        <a:t>شدت اثر</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gridSpan="3">
                  <a:txBody>
                    <a:bodyPr/>
                    <a:lstStyle/>
                    <a:p>
                      <a:pPr algn="ctr" rtl="1">
                        <a:spcAft>
                          <a:spcPts val="0"/>
                        </a:spcAft>
                      </a:pPr>
                      <a:r>
                        <a:rPr lang="fa-IR" sz="1400" b="1" i="1" dirty="0" smtClean="0">
                          <a:latin typeface="Nazli" pitchFamily="2" charset="-78"/>
                          <a:ea typeface="Times New Roman"/>
                          <a:cs typeface="B Titr" pitchFamily="2" charset="-78"/>
                        </a:rPr>
                        <a:t>ارزش دارايي</a:t>
                      </a:r>
                      <a:endParaRPr lang="en-US" sz="1400" b="1" i="1"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hMerge="1">
                  <a:txBody>
                    <a:bodyPr/>
                    <a:lstStyle/>
                    <a:p>
                      <a:pPr algn="ctr" rtl="1">
                        <a:spcAft>
                          <a:spcPts val="0"/>
                        </a:spcAft>
                      </a:pPr>
                      <a:endParaRPr lang="en-US" sz="1000" dirty="0">
                        <a:latin typeface="Times New Roman"/>
                        <a:ea typeface="Times New Roman"/>
                        <a:cs typeface="Traditional Arabic"/>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hMerge="1">
                  <a:txBody>
                    <a:bodyPr/>
                    <a:lstStyle/>
                    <a:p>
                      <a:pPr algn="ctr" rtl="1">
                        <a:spcAft>
                          <a:spcPts val="0"/>
                        </a:spcAft>
                      </a:pPr>
                      <a:endParaRPr lang="en-US" sz="1000" dirty="0">
                        <a:latin typeface="Times New Roman"/>
                        <a:ea typeface="Times New Roman"/>
                        <a:cs typeface="Traditional Arabic"/>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422422">
                <a:tc vMerge="1">
                  <a:txBody>
                    <a:bodyPr/>
                    <a:lstStyle/>
                    <a:p>
                      <a:pPr algn="ctr" rtl="1">
                        <a:spcAft>
                          <a:spcPts val="0"/>
                        </a:spcAft>
                      </a:pPr>
                      <a:endParaRPr lang="en-US" sz="1000" dirty="0">
                        <a:latin typeface="Times New Roman"/>
                        <a:ea typeface="Times New Roman"/>
                        <a:cs typeface="Traditional Arabic"/>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vMerge="1">
                  <a:txBody>
                    <a:bodyPr/>
                    <a:lstStyle/>
                    <a:p>
                      <a:pPr algn="ctr" rtl="1">
                        <a:spcAft>
                          <a:spcPts val="0"/>
                        </a:spcAft>
                      </a:pPr>
                      <a:endParaRPr lang="en-US" sz="1000" dirty="0">
                        <a:latin typeface="Times New Roman"/>
                        <a:ea typeface="Times New Roman"/>
                        <a:cs typeface="Traditional Arabic"/>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rtl="1">
                        <a:spcAft>
                          <a:spcPts val="0"/>
                        </a:spcAft>
                      </a:pPr>
                      <a:r>
                        <a:rPr lang="ar-SA" sz="1400" b="1" i="1" dirty="0">
                          <a:latin typeface="Nazli" pitchFamily="2" charset="-78"/>
                          <a:ea typeface="Times New Roman"/>
                          <a:cs typeface="B Titr" pitchFamily="2" charset="-78"/>
                        </a:rPr>
                        <a:t>1</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rtl="1">
                        <a:spcAft>
                          <a:spcPts val="0"/>
                        </a:spcAft>
                      </a:pPr>
                      <a:r>
                        <a:rPr lang="ar-SA" sz="1400" b="1" i="1" dirty="0">
                          <a:latin typeface="Nazli" pitchFamily="2" charset="-78"/>
                          <a:ea typeface="Times New Roman"/>
                          <a:cs typeface="B Titr" pitchFamily="2" charset="-78"/>
                        </a:rPr>
                        <a:t>2</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rtl="1">
                        <a:spcAft>
                          <a:spcPts val="0"/>
                        </a:spcAft>
                      </a:pPr>
                      <a:r>
                        <a:rPr lang="ar-SA" sz="1400" b="1" i="1" dirty="0">
                          <a:latin typeface="Nazli" pitchFamily="2" charset="-78"/>
                          <a:ea typeface="Times New Roman"/>
                          <a:cs typeface="B Titr" pitchFamily="2" charset="-78"/>
                        </a:rPr>
                        <a:t>3</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749495">
                <a:tc>
                  <a:txBody>
                    <a:bodyPr/>
                    <a:lstStyle/>
                    <a:p>
                      <a:pPr algn="ctr" rtl="1">
                        <a:spcAft>
                          <a:spcPts val="0"/>
                        </a:spcAft>
                      </a:pPr>
                      <a:r>
                        <a:rPr lang="ar-SA" sz="1400" dirty="0">
                          <a:latin typeface="Nazli" pitchFamily="2" charset="-78"/>
                          <a:ea typeface="Times New Roman"/>
                          <a:cs typeface="B Titr" pitchFamily="2" charset="-78"/>
                        </a:rPr>
                        <a:t>1</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400" dirty="0" smtClean="0">
                          <a:latin typeface="Nazli" pitchFamily="2" charset="-78"/>
                          <a:ea typeface="Times New Roman"/>
                          <a:cs typeface="B Titr" pitchFamily="2" charset="-78"/>
                        </a:rPr>
                        <a:t>ميزان ت</a:t>
                      </a:r>
                      <a:r>
                        <a:rPr lang="fa-IR" sz="1400" dirty="0" smtClean="0">
                          <a:latin typeface="Nazli" pitchFamily="2" charset="-78"/>
                          <a:ea typeface="Times New Roman"/>
                          <a:cs typeface="B Titr" pitchFamily="2" charset="-78"/>
                        </a:rPr>
                        <a:t>أ</a:t>
                      </a:r>
                      <a:r>
                        <a:rPr lang="ar-SA" sz="1400" dirty="0" smtClean="0">
                          <a:latin typeface="Nazli" pitchFamily="2" charset="-78"/>
                          <a:ea typeface="Times New Roman"/>
                          <a:cs typeface="B Titr" pitchFamily="2" charset="-78"/>
                        </a:rPr>
                        <a:t>ثير دارايي </a:t>
                      </a:r>
                      <a:r>
                        <a:rPr lang="ar-SA" sz="1400" dirty="0">
                          <a:latin typeface="Nazli" pitchFamily="2" charset="-78"/>
                          <a:ea typeface="Times New Roman"/>
                          <a:cs typeface="B Titr" pitchFamily="2" charset="-78"/>
                        </a:rPr>
                        <a:t>از نظر </a:t>
                      </a:r>
                      <a:r>
                        <a:rPr lang="ar-SA" sz="1400" dirty="0" smtClean="0">
                          <a:latin typeface="Nazli" pitchFamily="2" charset="-78"/>
                          <a:ea typeface="Times New Roman"/>
                          <a:cs typeface="B Titr" pitchFamily="2" charset="-78"/>
                        </a:rPr>
                        <a:t>مالي </a:t>
                      </a:r>
                      <a:r>
                        <a:rPr lang="ar-SA" sz="1400" dirty="0">
                          <a:latin typeface="Nazli" pitchFamily="2" charset="-78"/>
                          <a:ea typeface="Times New Roman"/>
                          <a:cs typeface="B Titr" pitchFamily="2" charset="-78"/>
                        </a:rPr>
                        <a:t>بر سازمان </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a:latin typeface="Nazli" pitchFamily="2" charset="-78"/>
                          <a:ea typeface="Times New Roman"/>
                          <a:cs typeface="B Titr" pitchFamily="2" charset="-78"/>
                        </a:rPr>
                        <a:t>كمتر از </a:t>
                      </a:r>
                      <a:r>
                        <a:rPr lang="fa-IR" sz="1400" dirty="0">
                          <a:latin typeface="Nazli" pitchFamily="2" charset="-78"/>
                          <a:ea typeface="Times New Roman"/>
                          <a:cs typeface="B Titr" pitchFamily="2" charset="-78"/>
                        </a:rPr>
                        <a:t>5</a:t>
                      </a:r>
                      <a:r>
                        <a:rPr lang="ar-SA" sz="1400" dirty="0">
                          <a:latin typeface="Nazli" pitchFamily="2" charset="-78"/>
                          <a:ea typeface="Times New Roman"/>
                          <a:cs typeface="B Titr" pitchFamily="2" charset="-78"/>
                        </a:rPr>
                        <a:t>0 </a:t>
                      </a:r>
                      <a:r>
                        <a:rPr lang="ar-SA" sz="1400" dirty="0" smtClean="0">
                          <a:latin typeface="Nazli" pitchFamily="2" charset="-78"/>
                          <a:ea typeface="Times New Roman"/>
                          <a:cs typeface="B Titr" pitchFamily="2" charset="-78"/>
                        </a:rPr>
                        <a:t>ميليون ريال</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a:latin typeface="Nazli" pitchFamily="2" charset="-78"/>
                          <a:ea typeface="Times New Roman"/>
                          <a:cs typeface="B Titr" pitchFamily="2" charset="-78"/>
                        </a:rPr>
                        <a:t>50 </a:t>
                      </a:r>
                      <a:r>
                        <a:rPr lang="ar-SA" sz="1400" dirty="0" smtClean="0">
                          <a:latin typeface="Nazli" pitchFamily="2" charset="-78"/>
                          <a:ea typeface="Times New Roman"/>
                          <a:cs typeface="B Titr" pitchFamily="2" charset="-78"/>
                        </a:rPr>
                        <a:t>ميليون ريال</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smtClean="0">
                          <a:latin typeface="Nazli" pitchFamily="2" charset="-78"/>
                          <a:ea typeface="Times New Roman"/>
                          <a:cs typeface="B Titr" pitchFamily="2" charset="-78"/>
                        </a:rPr>
                        <a:t>بيش </a:t>
                      </a:r>
                      <a:r>
                        <a:rPr lang="ar-SA" sz="1400" dirty="0">
                          <a:latin typeface="Nazli" pitchFamily="2" charset="-78"/>
                          <a:ea typeface="Times New Roman"/>
                          <a:cs typeface="B Titr" pitchFamily="2" charset="-78"/>
                        </a:rPr>
                        <a:t>از 50 </a:t>
                      </a:r>
                      <a:r>
                        <a:rPr lang="ar-SA" sz="1400" dirty="0" smtClean="0">
                          <a:latin typeface="Nazli" pitchFamily="2" charset="-78"/>
                          <a:ea typeface="Times New Roman"/>
                          <a:cs typeface="B Titr" pitchFamily="2" charset="-78"/>
                        </a:rPr>
                        <a:t>ميليون ريال</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5604">
                <a:tc>
                  <a:txBody>
                    <a:bodyPr/>
                    <a:lstStyle/>
                    <a:p>
                      <a:pPr algn="ctr" rtl="1">
                        <a:spcAft>
                          <a:spcPts val="0"/>
                        </a:spcAft>
                      </a:pPr>
                      <a:r>
                        <a:rPr lang="fa-IR" sz="1400" dirty="0" smtClean="0">
                          <a:latin typeface="Nazli" pitchFamily="2" charset="-78"/>
                          <a:ea typeface="Times New Roman"/>
                          <a:cs typeface="B Titr" pitchFamily="2" charset="-78"/>
                        </a:rPr>
                        <a:t>2</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400" dirty="0" smtClean="0">
                          <a:latin typeface="Nazli" pitchFamily="2" charset="-78"/>
                          <a:ea typeface="Times New Roman"/>
                          <a:cs typeface="B Titr" pitchFamily="2" charset="-78"/>
                        </a:rPr>
                        <a:t>تاثير دارايي </a:t>
                      </a:r>
                      <a:r>
                        <a:rPr lang="ar-SA" sz="1400" dirty="0">
                          <a:latin typeface="Nazli" pitchFamily="2" charset="-78"/>
                          <a:ea typeface="Times New Roman"/>
                          <a:cs typeface="B Titr" pitchFamily="2" charset="-78"/>
                        </a:rPr>
                        <a:t>بر وجهه و اعتبار سازمان </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a:latin typeface="Nazli" pitchFamily="2" charset="-78"/>
                          <a:ea typeface="Times New Roman"/>
                          <a:cs typeface="B Titr" pitchFamily="2" charset="-78"/>
                        </a:rPr>
                        <a:t>داخل شرکت</a:t>
                      </a:r>
                      <a:endParaRPr lang="en-US" sz="140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a:latin typeface="Nazli" pitchFamily="2" charset="-78"/>
                          <a:ea typeface="Times New Roman"/>
                          <a:cs typeface="B Titr" pitchFamily="2" charset="-78"/>
                        </a:rPr>
                        <a:t>صنف</a:t>
                      </a:r>
                      <a:endParaRPr lang="en-US" sz="140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smtClean="0">
                          <a:latin typeface="Nazli" pitchFamily="2" charset="-78"/>
                          <a:ea typeface="Times New Roman"/>
                          <a:cs typeface="B Titr" pitchFamily="2" charset="-78"/>
                        </a:rPr>
                        <a:t>ملي/ بين المللي</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3869">
                <a:tc>
                  <a:txBody>
                    <a:bodyPr/>
                    <a:lstStyle/>
                    <a:p>
                      <a:pPr algn="ctr" rtl="1">
                        <a:spcAft>
                          <a:spcPts val="0"/>
                        </a:spcAft>
                      </a:pPr>
                      <a:r>
                        <a:rPr lang="fa-IR" sz="1400" dirty="0" smtClean="0">
                          <a:latin typeface="Nazli" pitchFamily="2" charset="-78"/>
                          <a:ea typeface="Times New Roman"/>
                          <a:cs typeface="B Titr" pitchFamily="2" charset="-78"/>
                        </a:rPr>
                        <a:t>3</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400" dirty="0">
                          <a:latin typeface="Nazli" pitchFamily="2" charset="-78"/>
                          <a:ea typeface="Times New Roman"/>
                          <a:cs typeface="B Titr" pitchFamily="2" charset="-78"/>
                        </a:rPr>
                        <a:t>از دست دادن درآمد </a:t>
                      </a:r>
                      <a:r>
                        <a:rPr lang="ar-SA" sz="1400" dirty="0" smtClean="0">
                          <a:latin typeface="Nazli" pitchFamily="2" charset="-78"/>
                          <a:ea typeface="Times New Roman"/>
                          <a:cs typeface="B Titr" pitchFamily="2" charset="-78"/>
                        </a:rPr>
                        <a:t>مشتري </a:t>
                      </a:r>
                      <a:r>
                        <a:rPr lang="ar-SA" sz="1400" dirty="0">
                          <a:latin typeface="Nazli" pitchFamily="2" charset="-78"/>
                          <a:ea typeface="Times New Roman"/>
                          <a:cs typeface="B Titr" pitchFamily="2" charset="-78"/>
                        </a:rPr>
                        <a:t>(ماهانه)</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a:latin typeface="Nazli" pitchFamily="2" charset="-78"/>
                          <a:ea typeface="Times New Roman"/>
                          <a:cs typeface="B Titr" pitchFamily="2" charset="-78"/>
                        </a:rPr>
                        <a:t>كمتر از </a:t>
                      </a:r>
                      <a:r>
                        <a:rPr lang="fa-IR" sz="1400" dirty="0" smtClean="0">
                          <a:latin typeface="Nazli" pitchFamily="2" charset="-78"/>
                          <a:ea typeface="Times New Roman"/>
                          <a:cs typeface="B Titr" pitchFamily="2" charset="-78"/>
                        </a:rPr>
                        <a:t>10</a:t>
                      </a:r>
                      <a:r>
                        <a:rPr lang="ar-SA" sz="1400" dirty="0" smtClean="0">
                          <a:latin typeface="Nazli" pitchFamily="2" charset="-78"/>
                          <a:ea typeface="Times New Roman"/>
                          <a:cs typeface="B Titr" pitchFamily="2" charset="-78"/>
                        </a:rPr>
                        <a:t>ميليون </a:t>
                      </a:r>
                      <a:r>
                        <a:rPr lang="fa-IR" sz="1400" dirty="0" smtClean="0">
                          <a:latin typeface="Nazli" pitchFamily="2" charset="-78"/>
                          <a:ea typeface="Times New Roman"/>
                          <a:cs typeface="B Titr" pitchFamily="2" charset="-78"/>
                        </a:rPr>
                        <a:t>ريال</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smtClean="0">
                          <a:latin typeface="Nazli" pitchFamily="2" charset="-78"/>
                          <a:ea typeface="Times New Roman"/>
                          <a:cs typeface="B Titr" pitchFamily="2" charset="-78"/>
                        </a:rPr>
                        <a:t>بين 1</a:t>
                      </a:r>
                      <a:r>
                        <a:rPr lang="fa-IR" sz="1400" dirty="0" smtClean="0">
                          <a:latin typeface="Nazli" pitchFamily="2" charset="-78"/>
                          <a:ea typeface="Times New Roman"/>
                          <a:cs typeface="B Titr" pitchFamily="2" charset="-78"/>
                        </a:rPr>
                        <a:t>0</a:t>
                      </a:r>
                      <a:r>
                        <a:rPr lang="ar-SA" sz="1400" dirty="0" smtClean="0">
                          <a:latin typeface="Nazli" pitchFamily="2" charset="-78"/>
                          <a:ea typeface="Times New Roman"/>
                          <a:cs typeface="B Titr" pitchFamily="2" charset="-78"/>
                        </a:rPr>
                        <a:t> </a:t>
                      </a:r>
                      <a:r>
                        <a:rPr lang="ar-SA" sz="1400" dirty="0">
                          <a:latin typeface="Nazli" pitchFamily="2" charset="-78"/>
                          <a:ea typeface="Times New Roman"/>
                          <a:cs typeface="B Titr" pitchFamily="2" charset="-78"/>
                        </a:rPr>
                        <a:t>تا </a:t>
                      </a:r>
                      <a:r>
                        <a:rPr lang="ar-SA" sz="1400" dirty="0" smtClean="0">
                          <a:latin typeface="Nazli" pitchFamily="2" charset="-78"/>
                          <a:ea typeface="Times New Roman"/>
                          <a:cs typeface="B Titr" pitchFamily="2" charset="-78"/>
                        </a:rPr>
                        <a:t>1</a:t>
                      </a:r>
                      <a:r>
                        <a:rPr lang="fa-IR" sz="1400" dirty="0" smtClean="0">
                          <a:latin typeface="Nazli" pitchFamily="2" charset="-78"/>
                          <a:ea typeface="Times New Roman"/>
                          <a:cs typeface="B Titr" pitchFamily="2" charset="-78"/>
                        </a:rPr>
                        <a:t>0</a:t>
                      </a:r>
                      <a:r>
                        <a:rPr lang="ar-SA" sz="1400" dirty="0" smtClean="0">
                          <a:latin typeface="Nazli" pitchFamily="2" charset="-78"/>
                          <a:ea typeface="Times New Roman"/>
                          <a:cs typeface="B Titr" pitchFamily="2" charset="-78"/>
                        </a:rPr>
                        <a:t>0 ميليون </a:t>
                      </a:r>
                      <a:r>
                        <a:rPr lang="fa-IR" sz="1400" dirty="0" smtClean="0">
                          <a:latin typeface="Nazli" pitchFamily="2" charset="-78"/>
                          <a:ea typeface="Times New Roman"/>
                          <a:cs typeface="B Titr" pitchFamily="2" charset="-78"/>
                        </a:rPr>
                        <a:t>ريال</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smtClean="0">
                          <a:latin typeface="Nazli" pitchFamily="2" charset="-78"/>
                          <a:ea typeface="Times New Roman"/>
                          <a:cs typeface="B Titr" pitchFamily="2" charset="-78"/>
                        </a:rPr>
                        <a:t>10</a:t>
                      </a:r>
                      <a:r>
                        <a:rPr lang="fa-IR" sz="1400" dirty="0" smtClean="0">
                          <a:latin typeface="Nazli" pitchFamily="2" charset="-78"/>
                          <a:ea typeface="Times New Roman"/>
                          <a:cs typeface="B Titr" pitchFamily="2" charset="-78"/>
                        </a:rPr>
                        <a:t>0</a:t>
                      </a:r>
                      <a:r>
                        <a:rPr lang="ar-SA" sz="1400" dirty="0" smtClean="0">
                          <a:latin typeface="Nazli" pitchFamily="2" charset="-78"/>
                          <a:ea typeface="Times New Roman"/>
                          <a:cs typeface="B Titr" pitchFamily="2" charset="-78"/>
                        </a:rPr>
                        <a:t> يا بيش </a:t>
                      </a:r>
                      <a:r>
                        <a:rPr lang="ar-SA" sz="1400" dirty="0">
                          <a:latin typeface="Nazli" pitchFamily="2" charset="-78"/>
                          <a:ea typeface="Times New Roman"/>
                          <a:cs typeface="B Titr" pitchFamily="2" charset="-78"/>
                        </a:rPr>
                        <a:t>از </a:t>
                      </a:r>
                      <a:r>
                        <a:rPr lang="ar-SA" sz="1400" dirty="0" smtClean="0">
                          <a:latin typeface="Nazli" pitchFamily="2" charset="-78"/>
                          <a:ea typeface="Times New Roman"/>
                          <a:cs typeface="B Titr" pitchFamily="2" charset="-78"/>
                        </a:rPr>
                        <a:t>10</a:t>
                      </a:r>
                      <a:r>
                        <a:rPr lang="fa-IR" sz="1400" dirty="0" smtClean="0">
                          <a:latin typeface="Nazli" pitchFamily="2" charset="-78"/>
                          <a:ea typeface="Times New Roman"/>
                          <a:cs typeface="B Titr" pitchFamily="2" charset="-78"/>
                        </a:rPr>
                        <a:t>0</a:t>
                      </a:r>
                      <a:r>
                        <a:rPr lang="ar-SA" sz="1400" dirty="0" smtClean="0">
                          <a:latin typeface="Nazli" pitchFamily="2" charset="-78"/>
                          <a:ea typeface="Times New Roman"/>
                          <a:cs typeface="B Titr" pitchFamily="2" charset="-78"/>
                        </a:rPr>
                        <a:t> ميليون </a:t>
                      </a:r>
                      <a:r>
                        <a:rPr lang="fa-IR" sz="1400" dirty="0" smtClean="0">
                          <a:latin typeface="Nazli" pitchFamily="2" charset="-78"/>
                          <a:ea typeface="Times New Roman"/>
                          <a:cs typeface="B Titr" pitchFamily="2" charset="-78"/>
                        </a:rPr>
                        <a:t>ريال</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809">
                <a:tc>
                  <a:txBody>
                    <a:bodyPr/>
                    <a:lstStyle/>
                    <a:p>
                      <a:pPr algn="ctr" rtl="1">
                        <a:spcAft>
                          <a:spcPts val="0"/>
                        </a:spcAft>
                      </a:pPr>
                      <a:r>
                        <a:rPr lang="fa-IR" sz="1400" dirty="0" smtClean="0">
                          <a:latin typeface="Nazli" pitchFamily="2" charset="-78"/>
                          <a:ea typeface="Times New Roman"/>
                          <a:cs typeface="B Titr" pitchFamily="2" charset="-78"/>
                        </a:rPr>
                        <a:t>4</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400" dirty="0" smtClean="0">
                          <a:latin typeface="Nazli" pitchFamily="2" charset="-78"/>
                          <a:ea typeface="Times New Roman"/>
                          <a:cs typeface="B Titr" pitchFamily="2" charset="-78"/>
                        </a:rPr>
                        <a:t>رضايت مشتري </a:t>
                      </a:r>
                      <a:r>
                        <a:rPr lang="ar-SA" sz="1400" dirty="0">
                          <a:latin typeface="Nazli" pitchFamily="2" charset="-78"/>
                          <a:ea typeface="Times New Roman"/>
                          <a:cs typeface="B Titr" pitchFamily="2" charset="-78"/>
                        </a:rPr>
                        <a:t>(تعداد </a:t>
                      </a:r>
                      <a:r>
                        <a:rPr lang="ar-SA" sz="1400" dirty="0" smtClean="0">
                          <a:latin typeface="Nazli" pitchFamily="2" charset="-78"/>
                          <a:ea typeface="Times New Roman"/>
                          <a:cs typeface="B Titr" pitchFamily="2" charset="-78"/>
                        </a:rPr>
                        <a:t>شكايات </a:t>
                      </a:r>
                      <a:r>
                        <a:rPr lang="ar-SA" sz="1400" dirty="0">
                          <a:latin typeface="Nazli" pitchFamily="2" charset="-78"/>
                          <a:ea typeface="Times New Roman"/>
                          <a:cs typeface="B Titr" pitchFamily="2" charset="-78"/>
                        </a:rPr>
                        <a:t>هر هفته)</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a:latin typeface="Nazli" pitchFamily="2" charset="-78"/>
                          <a:ea typeface="Times New Roman"/>
                          <a:cs typeface="B Titr" pitchFamily="2" charset="-78"/>
                        </a:rPr>
                        <a:t>كمتر از </a:t>
                      </a:r>
                      <a:r>
                        <a:rPr lang="ar-SA" sz="1400" dirty="0" smtClean="0">
                          <a:latin typeface="Nazli" pitchFamily="2" charset="-78"/>
                          <a:ea typeface="Times New Roman"/>
                          <a:cs typeface="B Titr" pitchFamily="2" charset="-78"/>
                        </a:rPr>
                        <a:t>5</a:t>
                      </a:r>
                      <a:r>
                        <a:rPr lang="fa-IR" sz="1400" dirty="0" smtClean="0">
                          <a:latin typeface="Nazli" pitchFamily="2" charset="-78"/>
                          <a:ea typeface="Times New Roman"/>
                          <a:cs typeface="B Titr" pitchFamily="2" charset="-78"/>
                        </a:rPr>
                        <a:t> عدد</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smtClean="0">
                          <a:latin typeface="Nazli" pitchFamily="2" charset="-78"/>
                          <a:ea typeface="Times New Roman"/>
                          <a:cs typeface="B Titr" pitchFamily="2" charset="-78"/>
                        </a:rPr>
                        <a:t>10</a:t>
                      </a:r>
                      <a:r>
                        <a:rPr lang="fa-IR" sz="1400" dirty="0" smtClean="0">
                          <a:latin typeface="Nazli" pitchFamily="2" charset="-78"/>
                          <a:ea typeface="Times New Roman"/>
                          <a:cs typeface="B Titr" pitchFamily="2" charset="-78"/>
                        </a:rPr>
                        <a:t> عدد</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400" dirty="0" smtClean="0">
                          <a:latin typeface="Nazli" pitchFamily="2" charset="-78"/>
                          <a:ea typeface="Times New Roman"/>
                          <a:cs typeface="B Titr" pitchFamily="2" charset="-78"/>
                        </a:rPr>
                        <a:t>بيش </a:t>
                      </a:r>
                      <a:r>
                        <a:rPr lang="ar-SA" sz="1400" dirty="0">
                          <a:latin typeface="Nazli" pitchFamily="2" charset="-78"/>
                          <a:ea typeface="Times New Roman"/>
                          <a:cs typeface="B Titr" pitchFamily="2" charset="-78"/>
                        </a:rPr>
                        <a:t>از </a:t>
                      </a:r>
                      <a:r>
                        <a:rPr lang="ar-SA" sz="1400" dirty="0" smtClean="0">
                          <a:latin typeface="Nazli" pitchFamily="2" charset="-78"/>
                          <a:ea typeface="Times New Roman"/>
                          <a:cs typeface="B Titr" pitchFamily="2" charset="-78"/>
                        </a:rPr>
                        <a:t>10</a:t>
                      </a:r>
                      <a:r>
                        <a:rPr lang="fa-IR" sz="1400" dirty="0" smtClean="0">
                          <a:latin typeface="Nazli" pitchFamily="2" charset="-78"/>
                          <a:ea typeface="Times New Roman"/>
                          <a:cs typeface="B Titr" pitchFamily="2" charset="-78"/>
                        </a:rPr>
                        <a:t> عدد</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2100">
                <a:tc>
                  <a:txBody>
                    <a:bodyPr/>
                    <a:lstStyle/>
                    <a:p>
                      <a:pPr algn="ctr" rtl="1">
                        <a:spcAft>
                          <a:spcPts val="0"/>
                        </a:spcAft>
                      </a:pPr>
                      <a:r>
                        <a:rPr lang="fa-IR" sz="1400" dirty="0" smtClean="0">
                          <a:latin typeface="Nazli" pitchFamily="2" charset="-78"/>
                          <a:ea typeface="Times New Roman"/>
                          <a:cs typeface="B Titr" pitchFamily="2" charset="-78"/>
                        </a:rPr>
                        <a:t>5</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spcAft>
                          <a:spcPts val="0"/>
                        </a:spcAft>
                      </a:pPr>
                      <a:r>
                        <a:rPr lang="ar-SA" sz="1400" dirty="0" smtClean="0">
                          <a:latin typeface="Nazli" pitchFamily="2" charset="-78"/>
                          <a:ea typeface="Times New Roman"/>
                          <a:cs typeface="B Titr" pitchFamily="2" charset="-78"/>
                        </a:rPr>
                        <a:t>ميزان ت</a:t>
                      </a:r>
                      <a:r>
                        <a:rPr lang="fa-IR" sz="1400" dirty="0" smtClean="0">
                          <a:latin typeface="Nazli" pitchFamily="2" charset="-78"/>
                          <a:ea typeface="Times New Roman"/>
                          <a:cs typeface="B Titr" pitchFamily="2" charset="-78"/>
                        </a:rPr>
                        <a:t>أ</a:t>
                      </a:r>
                      <a:r>
                        <a:rPr lang="ar-SA" sz="1400" dirty="0" smtClean="0">
                          <a:latin typeface="Nazli" pitchFamily="2" charset="-78"/>
                          <a:ea typeface="Times New Roman"/>
                          <a:cs typeface="B Titr" pitchFamily="2" charset="-78"/>
                        </a:rPr>
                        <a:t>ثير دارايي </a:t>
                      </a:r>
                      <a:r>
                        <a:rPr lang="ar-SA" sz="1400" dirty="0">
                          <a:latin typeface="Nazli" pitchFamily="2" charset="-78"/>
                          <a:ea typeface="Times New Roman"/>
                          <a:cs typeface="B Titr" pitchFamily="2" charset="-78"/>
                        </a:rPr>
                        <a:t>بر </a:t>
                      </a:r>
                      <a:r>
                        <a:rPr lang="ar-SA" sz="1400" dirty="0" smtClean="0">
                          <a:latin typeface="Nazli" pitchFamily="2" charset="-78"/>
                          <a:ea typeface="Times New Roman"/>
                          <a:cs typeface="B Titr" pitchFamily="2" charset="-78"/>
                        </a:rPr>
                        <a:t>عمليات کاري روتين</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ar-SA" sz="1400" dirty="0" smtClean="0">
                          <a:latin typeface="Nazli" pitchFamily="2" charset="-78"/>
                          <a:ea typeface="Times New Roman"/>
                          <a:cs typeface="B Titr" pitchFamily="2" charset="-78"/>
                        </a:rPr>
                        <a:t>ايجاد </a:t>
                      </a:r>
                      <a:r>
                        <a:rPr lang="ar-SA" sz="1400" dirty="0">
                          <a:latin typeface="Nazli" pitchFamily="2" charset="-78"/>
                          <a:ea typeface="Times New Roman"/>
                          <a:cs typeface="B Titr" pitchFamily="2" charset="-78"/>
                        </a:rPr>
                        <a:t>وقفه در </a:t>
                      </a:r>
                      <a:r>
                        <a:rPr lang="ar-SA" sz="1400" dirty="0" smtClean="0">
                          <a:latin typeface="Nazli" pitchFamily="2" charset="-78"/>
                          <a:ea typeface="Times New Roman"/>
                          <a:cs typeface="B Titr" pitchFamily="2" charset="-78"/>
                        </a:rPr>
                        <a:t>فعاليت هاي </a:t>
                      </a:r>
                      <a:r>
                        <a:rPr lang="ar-SA" sz="1400" dirty="0">
                          <a:latin typeface="Nazli" pitchFamily="2" charset="-78"/>
                          <a:ea typeface="Times New Roman"/>
                          <a:cs typeface="B Titr" pitchFamily="2" charset="-78"/>
                        </a:rPr>
                        <a:t>سازمان تا 15 </a:t>
                      </a:r>
                      <a:r>
                        <a:rPr lang="ar-SA" sz="1400" dirty="0" smtClean="0">
                          <a:latin typeface="Nazli" pitchFamily="2" charset="-78"/>
                          <a:ea typeface="Times New Roman"/>
                          <a:cs typeface="B Titr" pitchFamily="2" charset="-78"/>
                        </a:rPr>
                        <a:t>دقيقه</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ar-SA" sz="1400" dirty="0" smtClean="0">
                          <a:latin typeface="Nazli" pitchFamily="2" charset="-78"/>
                          <a:ea typeface="Times New Roman"/>
                          <a:cs typeface="B Titr" pitchFamily="2" charset="-78"/>
                        </a:rPr>
                        <a:t>ايجاد </a:t>
                      </a:r>
                      <a:r>
                        <a:rPr lang="ar-SA" sz="1400" dirty="0">
                          <a:latin typeface="Nazli" pitchFamily="2" charset="-78"/>
                          <a:ea typeface="Times New Roman"/>
                          <a:cs typeface="B Titr" pitchFamily="2" charset="-78"/>
                        </a:rPr>
                        <a:t>وقفه در </a:t>
                      </a:r>
                      <a:r>
                        <a:rPr lang="ar-SA" sz="1400" dirty="0" smtClean="0">
                          <a:latin typeface="Nazli" pitchFamily="2" charset="-78"/>
                          <a:ea typeface="Times New Roman"/>
                          <a:cs typeface="B Titr" pitchFamily="2" charset="-78"/>
                        </a:rPr>
                        <a:t>فعاليت هاي </a:t>
                      </a:r>
                      <a:r>
                        <a:rPr lang="ar-SA" sz="1400" dirty="0">
                          <a:latin typeface="Nazli" pitchFamily="2" charset="-78"/>
                          <a:ea typeface="Times New Roman"/>
                          <a:cs typeface="B Titr" pitchFamily="2" charset="-78"/>
                        </a:rPr>
                        <a:t>سازمان تا </a:t>
                      </a:r>
                      <a:r>
                        <a:rPr lang="fa-IR" sz="1400" dirty="0" smtClean="0">
                          <a:latin typeface="Nazli" pitchFamily="2" charset="-78"/>
                          <a:ea typeface="Times New Roman"/>
                          <a:cs typeface="B Titr" pitchFamily="2" charset="-78"/>
                        </a:rPr>
                        <a:t>1</a:t>
                      </a:r>
                      <a:r>
                        <a:rPr lang="ar-SA" sz="1400" dirty="0" smtClean="0">
                          <a:latin typeface="Nazli" pitchFamily="2" charset="-78"/>
                          <a:ea typeface="Times New Roman"/>
                          <a:cs typeface="B Titr" pitchFamily="2" charset="-78"/>
                        </a:rPr>
                        <a:t>ساعت</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0"/>
                        </a:spcAft>
                      </a:pPr>
                      <a:r>
                        <a:rPr lang="ar-SA" sz="1400" dirty="0" smtClean="0">
                          <a:latin typeface="Nazli" pitchFamily="2" charset="-78"/>
                          <a:ea typeface="Times New Roman"/>
                          <a:cs typeface="B Titr" pitchFamily="2" charset="-78"/>
                        </a:rPr>
                        <a:t>ايجاد </a:t>
                      </a:r>
                      <a:r>
                        <a:rPr lang="ar-SA" sz="1400" dirty="0">
                          <a:latin typeface="Nazli" pitchFamily="2" charset="-78"/>
                          <a:ea typeface="Times New Roman"/>
                          <a:cs typeface="B Titr" pitchFamily="2" charset="-78"/>
                        </a:rPr>
                        <a:t>وقفه در </a:t>
                      </a:r>
                      <a:r>
                        <a:rPr lang="ar-SA" sz="1400" dirty="0" smtClean="0">
                          <a:latin typeface="Nazli" pitchFamily="2" charset="-78"/>
                          <a:ea typeface="Times New Roman"/>
                          <a:cs typeface="B Titr" pitchFamily="2" charset="-78"/>
                        </a:rPr>
                        <a:t>فعاليت هاي </a:t>
                      </a:r>
                      <a:r>
                        <a:rPr lang="ar-SA" sz="1400" dirty="0">
                          <a:latin typeface="Nazli" pitchFamily="2" charset="-78"/>
                          <a:ea typeface="Times New Roman"/>
                          <a:cs typeface="B Titr" pitchFamily="2" charset="-78"/>
                        </a:rPr>
                        <a:t>سازمان </a:t>
                      </a:r>
                      <a:r>
                        <a:rPr lang="ar-SA" sz="1400" dirty="0" smtClean="0">
                          <a:latin typeface="Nazli" pitchFamily="2" charset="-78"/>
                          <a:ea typeface="Times New Roman"/>
                          <a:cs typeface="B Titr" pitchFamily="2" charset="-78"/>
                        </a:rPr>
                        <a:t>بيش </a:t>
                      </a:r>
                      <a:r>
                        <a:rPr lang="ar-SA" sz="1400" dirty="0">
                          <a:latin typeface="Nazli" pitchFamily="2" charset="-78"/>
                          <a:ea typeface="Times New Roman"/>
                          <a:cs typeface="B Titr" pitchFamily="2" charset="-78"/>
                        </a:rPr>
                        <a:t>از </a:t>
                      </a:r>
                      <a:r>
                        <a:rPr lang="fa-IR" sz="1400" dirty="0" smtClean="0">
                          <a:latin typeface="Nazli" pitchFamily="2" charset="-78"/>
                          <a:ea typeface="Times New Roman"/>
                          <a:cs typeface="B Titr" pitchFamily="2" charset="-78"/>
                        </a:rPr>
                        <a:t>1</a:t>
                      </a:r>
                      <a:r>
                        <a:rPr lang="ar-SA" sz="1400" dirty="0" smtClean="0">
                          <a:latin typeface="Nazli" pitchFamily="2" charset="-78"/>
                          <a:ea typeface="Times New Roman"/>
                          <a:cs typeface="B Titr" pitchFamily="2" charset="-78"/>
                        </a:rPr>
                        <a:t>ساعت</a:t>
                      </a:r>
                      <a:endParaRPr lang="en-US" sz="1400" dirty="0">
                        <a:latin typeface="Nazli" pitchFamily="2" charset="-78"/>
                        <a:ea typeface="Times New Roman"/>
                        <a:cs typeface="B Titr" pitchFamily="2" charset="-78"/>
                      </a:endParaRPr>
                    </a:p>
                  </a:txBody>
                  <a:tcPr marL="68281" marR="682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Rectangle 5"/>
          <p:cNvSpPr/>
          <p:nvPr/>
        </p:nvSpPr>
        <p:spPr>
          <a:xfrm>
            <a:off x="3635896" y="619764"/>
            <a:ext cx="4504759" cy="523220"/>
          </a:xfrm>
          <a:prstGeom prst="rect">
            <a:avLst/>
          </a:prstGeom>
        </p:spPr>
        <p:txBody>
          <a:bodyPr wrap="none">
            <a:spAutoFit/>
          </a:bodyPr>
          <a:lstStyle/>
          <a:p>
            <a:r>
              <a:rPr lang="fa-IR" sz="2800" b="1" dirty="0" smtClean="0">
                <a:solidFill>
                  <a:prstClr val="black">
                    <a:lumMod val="95000"/>
                    <a:lumOff val="5000"/>
                  </a:prstClr>
                </a:solidFill>
                <a:cs typeface="Nazanin" pitchFamily="2" charset="-78"/>
              </a:rPr>
              <a:t> نمونه اي از ارزش گذاري دارايي ها</a:t>
            </a:r>
            <a:endParaRPr lang="fa-IR" dirty="0"/>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1"/>
          <p:cNvSpPr>
            <a:spLocks noGrp="1"/>
          </p:cNvSpPr>
          <p:nvPr>
            <p:ph type="subTitle" idx="1"/>
          </p:nvPr>
        </p:nvSpPr>
        <p:spPr>
          <a:xfrm>
            <a:off x="571472" y="785794"/>
            <a:ext cx="8143932" cy="5500726"/>
          </a:xfrm>
        </p:spPr>
        <p:txBody>
          <a:bodyPr>
            <a:normAutofit fontScale="77500" lnSpcReduction="20000"/>
          </a:bodyPr>
          <a:lstStyle/>
          <a:p>
            <a:pPr algn="r"/>
            <a:endParaRPr lang="fa-IR" sz="2400" dirty="0" smtClean="0">
              <a:solidFill>
                <a:schemeClr val="tx1"/>
              </a:solidFill>
              <a:latin typeface="Nazli" pitchFamily="2" charset="-78"/>
              <a:cs typeface="Zar" pitchFamily="2" charset="-78"/>
            </a:endParaRP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Zar" pitchFamily="2" charset="-78"/>
              </a:rPr>
              <a:t>  </a:t>
            </a:r>
            <a:r>
              <a:rPr lang="fa-IR" sz="2400" dirty="0" smtClean="0">
                <a:solidFill>
                  <a:schemeClr val="tx1"/>
                </a:solidFill>
                <a:latin typeface="Nazli" pitchFamily="2" charset="-78"/>
                <a:cs typeface="B Titr" pitchFamily="2" charset="-78"/>
              </a:rPr>
              <a:t>خط مشي امنيتي</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عدم آگاهي رساني کافي</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عدم هماهنگي و سازمان دهي امنيتي</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عدم تعريف و تقسيم وظايف به صورت روشن</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درنظر نگرفتن امنيت کافي در سيستم</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ضعف امنيتي</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توافقات نامناسب با شخص ثالث</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ترتيبات نامناسب در برون سپاري </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دارايي هاي محافظت نشده</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طبقه بندي، نشاني دهي يا اداره کردن نامناسب اطلاعات</a:t>
            </a:r>
          </a:p>
          <a:p>
            <a:pPr rtl="1">
              <a:lnSpc>
                <a:spcPct val="16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Titr" pitchFamily="2" charset="-78"/>
              </a:rPr>
              <a:t>  اقدام عمدي و فقدان راهکار و خط مشي براي اقدامات</a:t>
            </a:r>
          </a:p>
        </p:txBody>
      </p:sp>
      <p:sp>
        <p:nvSpPr>
          <p:cNvPr id="8" name="Rectangle 7"/>
          <p:cNvSpPr/>
          <p:nvPr/>
        </p:nvSpPr>
        <p:spPr>
          <a:xfrm>
            <a:off x="4460065" y="619764"/>
            <a:ext cx="4493538" cy="523220"/>
          </a:xfrm>
          <a:prstGeom prst="rect">
            <a:avLst/>
          </a:prstGeom>
        </p:spPr>
        <p:txBody>
          <a:bodyPr wrap="none">
            <a:spAutoFit/>
          </a:bodyPr>
          <a:lstStyle/>
          <a:p>
            <a:pPr lvl="0">
              <a:spcBef>
                <a:spcPct val="20000"/>
              </a:spcBef>
            </a:pPr>
            <a:r>
              <a:rPr lang="fa-IR" sz="2800" b="1" dirty="0" smtClean="0">
                <a:solidFill>
                  <a:prstClr val="black"/>
                </a:solidFill>
                <a:latin typeface="Nazli" pitchFamily="2" charset="-78"/>
                <a:cs typeface="Zar" pitchFamily="2" charset="-78"/>
              </a:rPr>
              <a:t>                  منشاء نقض هاي امنيتي</a:t>
            </a: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214422"/>
            <a:ext cx="8001056" cy="4929222"/>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اجزاء مخاطره</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دارايي</a:t>
            </a:r>
            <a:r>
              <a:rPr kumimoji="0" lang="fa-IR"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A</a:t>
            </a:r>
            <a:endParaRPr kumimoji="0" lang="en-US" sz="18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تهديد</a:t>
            </a:r>
            <a:r>
              <a:rPr kumimoji="0" lang="en-US"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T  </a:t>
            </a: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آسيب پذيري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V</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کنترل هاي موجود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C</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احتمال</a:t>
            </a:r>
            <a:r>
              <a:rPr kumimoji="0" lang="fa-IR"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L</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شدت اثر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I</a:t>
            </a: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مخاطره= </a:t>
            </a:r>
            <a:r>
              <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(A,T,V,C,L,I)</a:t>
            </a:r>
          </a:p>
        </p:txBody>
      </p:sp>
      <p:sp>
        <p:nvSpPr>
          <p:cNvPr id="5" name="Rectangle 4"/>
          <p:cNvSpPr/>
          <p:nvPr/>
        </p:nvSpPr>
        <p:spPr>
          <a:xfrm>
            <a:off x="914400" y="3352800"/>
            <a:ext cx="3571900" cy="1576398"/>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50000"/>
              </a:lnSpc>
            </a:pPr>
            <a:r>
              <a:rPr lang="fa-IR" b="1" i="1" dirty="0" smtClean="0">
                <a:solidFill>
                  <a:schemeClr val="tx1">
                    <a:lumMod val="95000"/>
                    <a:lumOff val="5000"/>
                  </a:schemeClr>
                </a:solidFill>
                <a:cs typeface="B Titr" pitchFamily="2" charset="-78"/>
              </a:rPr>
              <a:t>لازم است قبل از ارزيابي تهديدها و آسيب پذيري ها، به طور کامل شناسايي شوند.</a:t>
            </a:r>
            <a:endParaRPr lang="en-US" b="1" i="1" dirty="0" smtClean="0">
              <a:solidFill>
                <a:schemeClr val="tx1">
                  <a:lumMod val="95000"/>
                  <a:lumOff val="5000"/>
                </a:schemeClr>
              </a:solidFill>
              <a:cs typeface="B Titr" pitchFamily="2" charset="-78"/>
            </a:endParaRPr>
          </a:p>
          <a:p>
            <a:pPr algn="ctr">
              <a:lnSpc>
                <a:spcPct val="150000"/>
              </a:lnSpc>
            </a:pPr>
            <a:endParaRPr lang="en-US" dirty="0">
              <a:cs typeface="B Titr" pitchFamily="2" charset="-78"/>
            </a:endParaRPr>
          </a:p>
        </p:txBody>
      </p:sp>
      <p:sp>
        <p:nvSpPr>
          <p:cNvPr id="6" name="Rectangle 5"/>
          <p:cNvSpPr/>
          <p:nvPr/>
        </p:nvSpPr>
        <p:spPr>
          <a:xfrm>
            <a:off x="1676400" y="2667000"/>
            <a:ext cx="238602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dirty="0" smtClean="0">
                <a:solidFill>
                  <a:schemeClr val="tx1">
                    <a:lumMod val="95000"/>
                    <a:lumOff val="5000"/>
                  </a:schemeClr>
                </a:solidFill>
                <a:cs typeface="B Titr" pitchFamily="2" charset="-78"/>
              </a:rPr>
              <a:t>نياز به شناسايي دارد.</a:t>
            </a:r>
            <a:endParaRPr lang="en-US" sz="2200" dirty="0">
              <a:cs typeface="B Titr" pitchFamily="2" charset="-78"/>
            </a:endParaRPr>
          </a:p>
        </p:txBody>
      </p:sp>
      <p:sp>
        <p:nvSpPr>
          <p:cNvPr id="7" name="Left Arrow 6"/>
          <p:cNvSpPr/>
          <p:nvPr/>
        </p:nvSpPr>
        <p:spPr>
          <a:xfrm>
            <a:off x="3962400" y="2895600"/>
            <a:ext cx="1785950" cy="142876"/>
          </a:xfrm>
          <a:prstGeom prst="leftArrow">
            <a:avLst/>
          </a:prstGeom>
          <a:solidFill>
            <a:schemeClr val="bg1">
              <a:lumMod val="6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8" name="Left Brace 7"/>
          <p:cNvSpPr/>
          <p:nvPr/>
        </p:nvSpPr>
        <p:spPr>
          <a:xfrm>
            <a:off x="5867400" y="2514600"/>
            <a:ext cx="152400" cy="8382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dirty="0">
              <a:ln>
                <a:solidFill>
                  <a:schemeClr val="tx1"/>
                </a:solidFill>
              </a:ln>
              <a:cs typeface="B Titr" pitchFamily="2" charset="-78"/>
            </a:endParaRPr>
          </a:p>
        </p:txBody>
      </p:sp>
      <p:sp>
        <p:nvSpPr>
          <p:cNvPr id="9" name="Left Arrow 8"/>
          <p:cNvSpPr/>
          <p:nvPr/>
        </p:nvSpPr>
        <p:spPr>
          <a:xfrm>
            <a:off x="4572000" y="3657600"/>
            <a:ext cx="871550" cy="152400"/>
          </a:xfrm>
          <a:prstGeom prst="leftArrow">
            <a:avLst/>
          </a:prstGeom>
          <a:solidFill>
            <a:schemeClr val="bg1">
              <a:lumMod val="6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10" name="Rectangle 9"/>
          <p:cNvSpPr/>
          <p:nvPr/>
        </p:nvSpPr>
        <p:spPr>
          <a:xfrm>
            <a:off x="5580112" y="785794"/>
            <a:ext cx="2440092" cy="523220"/>
          </a:xfrm>
          <a:prstGeom prst="rect">
            <a:avLst/>
          </a:prstGeom>
        </p:spPr>
        <p:txBody>
          <a:bodyPr wrap="none">
            <a:spAutoFit/>
          </a:bodyPr>
          <a:lstStyle/>
          <a:p>
            <a:r>
              <a:rPr lang="fa-IR" sz="2800" b="1" dirty="0" smtClean="0">
                <a:solidFill>
                  <a:prstClr val="black">
                    <a:lumMod val="95000"/>
                    <a:lumOff val="5000"/>
                  </a:prstClr>
                </a:solidFill>
                <a:cs typeface="B Titr" pitchFamily="2" charset="-78"/>
              </a:rPr>
              <a:t> برآورد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179512" y="928670"/>
            <a:ext cx="8250140" cy="502061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00000"/>
              </a:lnSpc>
              <a:spcBef>
                <a:spcPct val="20000"/>
              </a:spcBef>
              <a:spcAft>
                <a:spcPts val="0"/>
              </a:spcAft>
              <a:buClr>
                <a:schemeClr val="tx1">
                  <a:lumMod val="50000"/>
                  <a:lumOff val="50000"/>
                </a:schemeClr>
              </a:buClr>
              <a:buSzTx/>
              <a:buFont typeface="Wingdings" pitchFamily="2" charset="2"/>
              <a:buChar char="v"/>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تهديد</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725488" marR="0" lvl="1" indent="-268288"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يک </a:t>
            </a:r>
            <a:r>
              <a:rPr kumimoji="0" lang="fa-IR" sz="2400" b="0" i="0" u="none" strike="noStrike" kern="1200" cap="none" spc="0" normalizeH="0" baseline="0" noProof="0" dirty="0" smtClean="0">
                <a:ln>
                  <a:noFill/>
                </a:ln>
                <a:solidFill>
                  <a:schemeClr val="accent1"/>
                </a:solidFill>
                <a:effectLst/>
                <a:uLnTx/>
                <a:uFillTx/>
                <a:latin typeface="Nazli" pitchFamily="2" charset="-78"/>
                <a:cs typeface="B Nazanin" pitchFamily="2" charset="-78"/>
              </a:rPr>
              <a:t>عامل بالقوه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براي يک رخداد ناخواسته، که ممکن است به صدمه به سيستم يا سازمان منجر شود.</a:t>
            </a:r>
          </a:p>
          <a:p>
            <a:pPr marL="442913" marR="0" lvl="1" indent="14288" algn="r" defTabSz="914400" rtl="1" eaLnBrk="1" fontAlgn="auto" latinLnBrk="0" hangingPunct="1">
              <a:lnSpc>
                <a:spcPct val="150000"/>
              </a:lnSpc>
              <a:spcBef>
                <a:spcPct val="20000"/>
              </a:spcBef>
              <a:spcAft>
                <a:spcPts val="0"/>
              </a:spcAft>
              <a:buClrTx/>
              <a:buSzTx/>
              <a:tabLst/>
              <a:defRPr/>
            </a:pPr>
            <a:endParaRPr kumimoji="0" lang="fa-IR" sz="1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آسيب پذيري</a:t>
            </a:r>
            <a:endParaRPr lang="fa-IR" sz="2400" dirty="0" smtClean="0">
              <a:solidFill>
                <a:schemeClr val="tx1">
                  <a:lumMod val="95000"/>
                  <a:lumOff val="5000"/>
                </a:schemeClr>
              </a:solidFill>
              <a:latin typeface="Nazli" pitchFamily="2" charset="-78"/>
              <a:cs typeface="B Titr" pitchFamily="2" charset="-78"/>
            </a:endParaRPr>
          </a:p>
          <a:p>
            <a:pPr marL="811213" lvl="1" indent="-280988" algn="r" rtl="1">
              <a:lnSpc>
                <a:spcPct val="150000"/>
              </a:lnSpc>
              <a:spcBef>
                <a:spcPct val="20000"/>
              </a:spcBef>
              <a:buClr>
                <a:schemeClr val="tx1">
                  <a:lumMod val="50000"/>
                  <a:lumOff val="50000"/>
                </a:schemeClr>
              </a:buClr>
              <a:buFont typeface="Wingdings" pitchFamily="2" charset="2"/>
              <a:buChar char="§"/>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ضعف يک دارايي يا گروهي از دارايي ها که تهديد مي تواند از اين ضعف بهره برداري نمايد. </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811213" marR="0" lvl="1" indent="-280988"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آسيب پذيري به تنهايي و به خودي خود باعث صدمه نمي شود، بلکه شرايطي را ايجاد مي نمايد که تهديد بتواند دارايي را تحت تاثير قرار دهد</a:t>
            </a: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a:t>
            </a:r>
            <a:endParaRPr kumimoji="0" lang="en-US" sz="2000" b="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pic>
        <p:nvPicPr>
          <p:cNvPr id="5" name="Picture 2" descr="C:\Documents and Settings\taghavi\Desktop\images1.jpeg"/>
          <p:cNvPicPr>
            <a:picLocks noChangeAspect="1" noChangeArrowheads="1"/>
          </p:cNvPicPr>
          <p:nvPr/>
        </p:nvPicPr>
        <p:blipFill>
          <a:blip r:embed="rId2" cstate="print"/>
          <a:srcRect/>
          <a:stretch>
            <a:fillRect/>
          </a:stretch>
        </p:blipFill>
        <p:spPr bwMode="auto">
          <a:xfrm>
            <a:off x="3107521" y="2819400"/>
            <a:ext cx="1643074" cy="1185864"/>
          </a:xfrm>
          <a:prstGeom prst="rect">
            <a:avLst/>
          </a:prstGeom>
          <a:noFill/>
        </p:spPr>
      </p:pic>
      <p:pic>
        <p:nvPicPr>
          <p:cNvPr id="6" name="Picture 3" descr="C:\Documents and Settings\taghavi\Desktop\images.jpeg"/>
          <p:cNvPicPr>
            <a:picLocks noChangeAspect="1" noChangeArrowheads="1"/>
          </p:cNvPicPr>
          <p:nvPr/>
        </p:nvPicPr>
        <p:blipFill>
          <a:blip r:embed="rId3" cstate="print"/>
          <a:srcRect/>
          <a:stretch>
            <a:fillRect/>
          </a:stretch>
        </p:blipFill>
        <p:spPr bwMode="auto">
          <a:xfrm>
            <a:off x="1219200" y="2819400"/>
            <a:ext cx="1428750" cy="1028700"/>
          </a:xfrm>
          <a:prstGeom prst="rect">
            <a:avLst/>
          </a:prstGeom>
          <a:noFill/>
        </p:spPr>
      </p:pic>
      <p:sp>
        <p:nvSpPr>
          <p:cNvPr id="7" name="Rectangle 6"/>
          <p:cNvSpPr/>
          <p:nvPr/>
        </p:nvSpPr>
        <p:spPr>
          <a:xfrm>
            <a:off x="3079466" y="714356"/>
            <a:ext cx="5723042"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شناسايي تهديد ها و آسيب پذيري ها</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642910" y="1142984"/>
            <a:ext cx="8001056" cy="500066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18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18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حوادث طبيعي</a:t>
            </a:r>
          </a:p>
          <a:p>
            <a:pPr marL="800100" lvl="1" indent="-342900" algn="r" rtl="1">
              <a:lnSpc>
                <a:spcPct val="150000"/>
              </a:lnSpc>
              <a:spcBef>
                <a:spcPct val="20000"/>
              </a:spcBef>
              <a:buClr>
                <a:schemeClr val="tx1">
                  <a:lumMod val="50000"/>
                  <a:lumOff val="50000"/>
                </a:schemeClr>
              </a:buClr>
              <a:buFont typeface="Arial" pitchFamily="34" charset="0"/>
              <a:buChar char="•"/>
              <a:defRPr/>
            </a:pPr>
            <a:r>
              <a:rPr kumimoji="0" lang="fa-IR"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سيل، طوفان، زلزله، رعد و برق و......</a:t>
            </a:r>
            <a:endParaRPr kumimoji="0" lang="en-US"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18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انساني</a:t>
            </a:r>
          </a:p>
          <a:p>
            <a:pPr marL="800100" lvl="1" indent="-342900" algn="r" rtl="1">
              <a:lnSpc>
                <a:spcPct val="150000"/>
              </a:lnSpc>
              <a:spcBef>
                <a:spcPct val="20000"/>
              </a:spcBef>
              <a:buClr>
                <a:schemeClr val="tx1">
                  <a:lumMod val="50000"/>
                  <a:lumOff val="50000"/>
                </a:schemeClr>
              </a:buClr>
              <a:buFont typeface="Arial" pitchFamily="34" charset="0"/>
              <a:buChar char="•"/>
              <a:defRPr/>
            </a:pPr>
            <a:r>
              <a:rPr kumimoji="0" lang="fa-IR"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کمبود نيروي کار، خطا در نگهداري، خطاي کاربر</a:t>
            </a:r>
            <a:endParaRPr kumimoji="0" lang="en-US"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18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حوادث فني</a:t>
            </a:r>
          </a:p>
          <a:p>
            <a:pPr marL="800100" lvl="1" indent="-342900" algn="r" rtl="1">
              <a:lnSpc>
                <a:spcPct val="150000"/>
              </a:lnSpc>
              <a:spcBef>
                <a:spcPct val="20000"/>
              </a:spcBef>
              <a:buClr>
                <a:schemeClr val="tx1">
                  <a:lumMod val="50000"/>
                  <a:lumOff val="50000"/>
                </a:schemeClr>
              </a:buClr>
              <a:buFont typeface="Arial" pitchFamily="34" charset="0"/>
              <a:buChar char="•"/>
              <a:defRPr/>
            </a:pPr>
            <a:r>
              <a:rPr kumimoji="0" lang="fa-IR"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خرابي شبکه، خرابي سخت افزار، ترافيک سنگين</a:t>
            </a:r>
            <a:endParaRPr kumimoji="0" lang="fa-IR"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18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تهديدهاي عمدي</a:t>
            </a: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endParaRPr kumimoji="0" lang="en-US" sz="12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18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تهديد هاي غيرعمدي</a:t>
            </a:r>
          </a:p>
          <a:p>
            <a:pPr marL="0" marR="0" lvl="1" indent="-285750" algn="r" defTabSz="914400" rtl="1" eaLnBrk="1" fontAlgn="auto" latinLnBrk="0" hangingPunct="1">
              <a:lnSpc>
                <a:spcPct val="150000"/>
              </a:lnSpc>
              <a:spcBef>
                <a:spcPct val="20000"/>
              </a:spcBef>
              <a:spcAft>
                <a:spcPts val="0"/>
              </a:spcAft>
              <a:buClrTx/>
              <a:buSzTx/>
              <a:tabLst/>
              <a:defRPr/>
            </a:pPr>
            <a:endParaRPr kumimoji="0" lang="en-US" sz="11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0" lvl="1" indent="-285750" rtl="1">
              <a:lnSpc>
                <a:spcPct val="150000"/>
              </a:lnSpc>
              <a:spcBef>
                <a:spcPct val="20000"/>
              </a:spcBef>
              <a:defRPr/>
            </a:pPr>
            <a:endParaRPr lang="fa-IR" sz="1200" dirty="0" smtClean="0">
              <a:solidFill>
                <a:schemeClr val="tx1">
                  <a:lumMod val="95000"/>
                  <a:lumOff val="5000"/>
                </a:schemeClr>
              </a:solidFill>
              <a:cs typeface="B Titr" pitchFamily="2" charset="-78"/>
            </a:endParaRPr>
          </a:p>
          <a:p>
            <a:pPr marL="0" lvl="1" indent="-285750" algn="l" rtl="1">
              <a:lnSpc>
                <a:spcPct val="150000"/>
              </a:lnSpc>
              <a:spcBef>
                <a:spcPct val="20000"/>
              </a:spcBef>
              <a:defRPr/>
            </a:pPr>
            <a:r>
              <a:rPr lang="en-US" sz="1200" dirty="0" smtClean="0">
                <a:solidFill>
                  <a:schemeClr val="tx1">
                    <a:lumMod val="95000"/>
                    <a:lumOff val="5000"/>
                  </a:schemeClr>
                </a:solidFill>
                <a:cs typeface="B Titr" pitchFamily="2" charset="-78"/>
              </a:rPr>
              <a:t>ISO/IEC 27005:2008,</a:t>
            </a:r>
            <a:r>
              <a:rPr lang="en-US" sz="1200" dirty="0" smtClean="0">
                <a:cs typeface="B Titr" pitchFamily="2" charset="-78"/>
              </a:rPr>
              <a:t>ISO/IEC TR 13335-3</a:t>
            </a:r>
          </a:p>
          <a:p>
            <a:pPr marL="0" marR="0" lvl="1" indent="-285750" algn="r" defTabSz="914400" rtl="1" eaLnBrk="1" fontAlgn="auto" latinLnBrk="0" hangingPunct="1">
              <a:lnSpc>
                <a:spcPct val="150000"/>
              </a:lnSpc>
              <a:spcBef>
                <a:spcPct val="20000"/>
              </a:spcBef>
              <a:spcAft>
                <a:spcPts val="0"/>
              </a:spcAft>
              <a:buClrTx/>
              <a:buSzTx/>
              <a:tabLst/>
              <a:defRPr/>
            </a:pPr>
            <a:endParaRPr kumimoji="0" lang="en-US" sz="1800" b="1"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5076056" y="785794"/>
            <a:ext cx="2808782"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نمونه هايي از تهديد</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1143000"/>
            <a:ext cx="7715304" cy="450059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200">
              <a:solidFill>
                <a:srgbClr val="92D050"/>
              </a:solidFill>
              <a:cs typeface="B Titr" pitchFamily="2" charset="-78"/>
            </a:endParaRPr>
          </a:p>
        </p:txBody>
      </p:sp>
      <p:cxnSp>
        <p:nvCxnSpPr>
          <p:cNvPr id="5" name="Straight Connector 4"/>
          <p:cNvCxnSpPr/>
          <p:nvPr/>
        </p:nvCxnSpPr>
        <p:spPr>
          <a:xfrm rot="5400000">
            <a:off x="3846497" y="3392503"/>
            <a:ext cx="4500594"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rot="5400000">
            <a:off x="1066799" y="3581401"/>
            <a:ext cx="411480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rot="10800000">
            <a:off x="533400" y="1524000"/>
            <a:ext cx="5572164" cy="1591"/>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10800000">
            <a:off x="533400" y="2133600"/>
            <a:ext cx="7715304" cy="1588"/>
          </a:xfrm>
          <a:prstGeom prst="line">
            <a:avLst/>
          </a:prstGeom>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819400" y="1143000"/>
            <a:ext cx="1500198" cy="276999"/>
          </a:xfrm>
          <a:prstGeom prst="rect">
            <a:avLst/>
          </a:prstGeom>
          <a:noFill/>
        </p:spPr>
        <p:txBody>
          <a:bodyPr wrap="square" rtlCol="0">
            <a:spAutoFit/>
          </a:bodyPr>
          <a:lstStyle/>
          <a:p>
            <a:pPr algn="ctr" rtl="1"/>
            <a:r>
              <a:rPr lang="fa-IR" sz="1200" dirty="0" smtClean="0">
                <a:solidFill>
                  <a:srgbClr val="92D050"/>
                </a:solidFill>
                <a:cs typeface="B Titr" pitchFamily="2" charset="-78"/>
              </a:rPr>
              <a:t>مصاديق اقدام انسان</a:t>
            </a:r>
            <a:endParaRPr lang="en-US" sz="1200" dirty="0">
              <a:solidFill>
                <a:srgbClr val="92D050"/>
              </a:solidFill>
              <a:cs typeface="B Titr" pitchFamily="2" charset="-78"/>
            </a:endParaRPr>
          </a:p>
        </p:txBody>
      </p:sp>
      <p:sp>
        <p:nvSpPr>
          <p:cNvPr id="10" name="TextBox 9"/>
          <p:cNvSpPr txBox="1"/>
          <p:nvPr/>
        </p:nvSpPr>
        <p:spPr>
          <a:xfrm>
            <a:off x="4038600" y="1600200"/>
            <a:ext cx="1071570" cy="461665"/>
          </a:xfrm>
          <a:prstGeom prst="rect">
            <a:avLst/>
          </a:prstGeom>
          <a:noFill/>
        </p:spPr>
        <p:txBody>
          <a:bodyPr wrap="square" rtlCol="0">
            <a:spAutoFit/>
          </a:bodyPr>
          <a:lstStyle/>
          <a:p>
            <a:pPr algn="r" rtl="1"/>
            <a:r>
              <a:rPr lang="fa-IR" sz="1200" b="1" dirty="0" smtClean="0">
                <a:solidFill>
                  <a:srgbClr val="92D050"/>
                </a:solidFill>
                <a:cs typeface="B Titr" pitchFamily="2" charset="-78"/>
              </a:rPr>
              <a:t>تصادفي(</a:t>
            </a:r>
            <a:r>
              <a:rPr lang="en-US" sz="1200" b="1" dirty="0" smtClean="0">
                <a:solidFill>
                  <a:srgbClr val="92D050"/>
                </a:solidFill>
                <a:cs typeface="B Titr" pitchFamily="2" charset="-78"/>
              </a:rPr>
              <a:t>A</a:t>
            </a:r>
            <a:r>
              <a:rPr lang="fa-IR" sz="1200" b="1" dirty="0" smtClean="0">
                <a:solidFill>
                  <a:srgbClr val="92D050"/>
                </a:solidFill>
                <a:cs typeface="B Titr" pitchFamily="2" charset="-78"/>
              </a:rPr>
              <a:t>)</a:t>
            </a:r>
          </a:p>
          <a:p>
            <a:pPr algn="r" rtl="1"/>
            <a:r>
              <a:rPr lang="en-US" sz="1200" dirty="0" smtClean="0">
                <a:solidFill>
                  <a:srgbClr val="92D050"/>
                </a:solidFill>
                <a:cs typeface="B Titr" pitchFamily="2" charset="-78"/>
              </a:rPr>
              <a:t>Accidental</a:t>
            </a:r>
            <a:endParaRPr lang="en-US" sz="1200" dirty="0">
              <a:solidFill>
                <a:srgbClr val="92D050"/>
              </a:solidFill>
              <a:cs typeface="B Titr" pitchFamily="2" charset="-78"/>
            </a:endParaRPr>
          </a:p>
        </p:txBody>
      </p:sp>
      <p:sp>
        <p:nvSpPr>
          <p:cNvPr id="11" name="TextBox 10"/>
          <p:cNvSpPr txBox="1"/>
          <p:nvPr/>
        </p:nvSpPr>
        <p:spPr>
          <a:xfrm>
            <a:off x="990600" y="1600200"/>
            <a:ext cx="1162056" cy="461665"/>
          </a:xfrm>
          <a:prstGeom prst="rect">
            <a:avLst/>
          </a:prstGeom>
          <a:noFill/>
        </p:spPr>
        <p:txBody>
          <a:bodyPr wrap="square" rtlCol="0">
            <a:spAutoFit/>
          </a:bodyPr>
          <a:lstStyle/>
          <a:p>
            <a:pPr algn="ctr" rtl="1"/>
            <a:r>
              <a:rPr lang="fa-IR" sz="1200" b="1" dirty="0" smtClean="0">
                <a:solidFill>
                  <a:srgbClr val="92D050"/>
                </a:solidFill>
                <a:cs typeface="B Titr" pitchFamily="2" charset="-78"/>
              </a:rPr>
              <a:t>عمدي(</a:t>
            </a:r>
            <a:r>
              <a:rPr lang="en-US" sz="1200" b="1" dirty="0" smtClean="0">
                <a:solidFill>
                  <a:srgbClr val="92D050"/>
                </a:solidFill>
                <a:cs typeface="B Titr" pitchFamily="2" charset="-78"/>
              </a:rPr>
              <a:t>D</a:t>
            </a:r>
            <a:r>
              <a:rPr lang="fa-IR" sz="1200" b="1" dirty="0" smtClean="0">
                <a:solidFill>
                  <a:srgbClr val="92D050"/>
                </a:solidFill>
                <a:cs typeface="B Titr" pitchFamily="2" charset="-78"/>
              </a:rPr>
              <a:t>)</a:t>
            </a:r>
          </a:p>
          <a:p>
            <a:pPr algn="ctr" rtl="1"/>
            <a:r>
              <a:rPr lang="en-US" sz="1200" dirty="0" smtClean="0">
                <a:solidFill>
                  <a:srgbClr val="92D050"/>
                </a:solidFill>
                <a:cs typeface="B Titr" pitchFamily="2" charset="-78"/>
              </a:rPr>
              <a:t>Deliberate</a:t>
            </a:r>
            <a:endParaRPr lang="en-US" sz="1200" dirty="0">
              <a:solidFill>
                <a:srgbClr val="92D050"/>
              </a:solidFill>
              <a:cs typeface="B Titr" pitchFamily="2" charset="-78"/>
            </a:endParaRPr>
          </a:p>
        </p:txBody>
      </p:sp>
      <p:sp>
        <p:nvSpPr>
          <p:cNvPr id="12" name="TextBox 11"/>
          <p:cNvSpPr txBox="1"/>
          <p:nvPr/>
        </p:nvSpPr>
        <p:spPr>
          <a:xfrm>
            <a:off x="6324600" y="1447800"/>
            <a:ext cx="1643074" cy="461665"/>
          </a:xfrm>
          <a:prstGeom prst="rect">
            <a:avLst/>
          </a:prstGeom>
          <a:noFill/>
        </p:spPr>
        <p:txBody>
          <a:bodyPr wrap="square" rtlCol="0">
            <a:spAutoFit/>
          </a:bodyPr>
          <a:lstStyle/>
          <a:p>
            <a:pPr algn="ctr" rtl="1"/>
            <a:r>
              <a:rPr lang="fa-IR" sz="1200" b="1" dirty="0" smtClean="0">
                <a:solidFill>
                  <a:srgbClr val="92D050"/>
                </a:solidFill>
                <a:cs typeface="B Titr" pitchFamily="2" charset="-78"/>
              </a:rPr>
              <a:t>مصاديق محيطي(</a:t>
            </a:r>
            <a:r>
              <a:rPr lang="en-US" sz="1200" b="1" dirty="0" smtClean="0">
                <a:solidFill>
                  <a:srgbClr val="92D050"/>
                </a:solidFill>
                <a:cs typeface="B Titr" pitchFamily="2" charset="-78"/>
              </a:rPr>
              <a:t>E</a:t>
            </a:r>
            <a:r>
              <a:rPr lang="fa-IR" sz="1200" b="1" dirty="0" smtClean="0">
                <a:solidFill>
                  <a:srgbClr val="92D050"/>
                </a:solidFill>
                <a:cs typeface="B Titr" pitchFamily="2" charset="-78"/>
              </a:rPr>
              <a:t>)</a:t>
            </a:r>
          </a:p>
          <a:p>
            <a:pPr algn="ctr" rtl="1"/>
            <a:r>
              <a:rPr lang="en-US" sz="1200" dirty="0" smtClean="0">
                <a:solidFill>
                  <a:srgbClr val="92D050"/>
                </a:solidFill>
                <a:cs typeface="B Titr" pitchFamily="2" charset="-78"/>
              </a:rPr>
              <a:t>Environmental</a:t>
            </a:r>
            <a:endParaRPr lang="en-US" sz="1200" dirty="0">
              <a:solidFill>
                <a:srgbClr val="92D050"/>
              </a:solidFill>
              <a:cs typeface="B Titr" pitchFamily="2" charset="-78"/>
            </a:endParaRPr>
          </a:p>
        </p:txBody>
      </p:sp>
      <p:sp>
        <p:nvSpPr>
          <p:cNvPr id="13" name="TextBox 12"/>
          <p:cNvSpPr txBox="1"/>
          <p:nvPr/>
        </p:nvSpPr>
        <p:spPr>
          <a:xfrm>
            <a:off x="5715008" y="2506022"/>
            <a:ext cx="2428892" cy="1938992"/>
          </a:xfrm>
          <a:prstGeom prst="rect">
            <a:avLst/>
          </a:prstGeom>
          <a:noFill/>
        </p:spPr>
        <p:txBody>
          <a:bodyPr wrap="square" rtlCol="0">
            <a:spAutoFit/>
          </a:bodyPr>
          <a:lstStyle/>
          <a:p>
            <a:pPr marL="268288" indent="-268288" algn="r" rtl="1">
              <a:buFont typeface="Wingdings" pitchFamily="2" charset="2"/>
              <a:buChar char="ü"/>
            </a:pPr>
            <a:r>
              <a:rPr lang="fa-IR" sz="1200" dirty="0" smtClean="0">
                <a:solidFill>
                  <a:srgbClr val="92D050"/>
                </a:solidFill>
                <a:cs typeface="B Titr" pitchFamily="2" charset="-78"/>
              </a:rPr>
              <a:t>زلزله</a:t>
            </a:r>
          </a:p>
          <a:p>
            <a:pPr marL="268288" indent="-268288" algn="r" rtl="1">
              <a:buFont typeface="Wingdings" pitchFamily="2" charset="2"/>
              <a:buChar char="ü"/>
            </a:pPr>
            <a:r>
              <a:rPr lang="fa-IR" sz="1200" dirty="0" smtClean="0">
                <a:solidFill>
                  <a:srgbClr val="92D050"/>
                </a:solidFill>
                <a:cs typeface="B Titr" pitchFamily="2" charset="-78"/>
              </a:rPr>
              <a:t>گردباد</a:t>
            </a:r>
          </a:p>
          <a:p>
            <a:pPr marL="268288" indent="-268288" algn="r" rtl="1">
              <a:buFont typeface="Wingdings" pitchFamily="2" charset="2"/>
              <a:buChar char="ü"/>
            </a:pPr>
            <a:r>
              <a:rPr lang="fa-IR" sz="1200" dirty="0" smtClean="0">
                <a:solidFill>
                  <a:srgbClr val="92D050"/>
                </a:solidFill>
                <a:cs typeface="B Titr" pitchFamily="2" charset="-78"/>
              </a:rPr>
              <a:t>رعد و برق</a:t>
            </a:r>
          </a:p>
          <a:p>
            <a:pPr marL="268288" indent="-268288" algn="r" rtl="1">
              <a:buFont typeface="Wingdings" pitchFamily="2" charset="2"/>
              <a:buChar char="ü"/>
            </a:pPr>
            <a:r>
              <a:rPr lang="fa-IR" sz="1200" dirty="0" smtClean="0">
                <a:solidFill>
                  <a:srgbClr val="92D050"/>
                </a:solidFill>
                <a:cs typeface="B Titr" pitchFamily="2" charset="-78"/>
              </a:rPr>
              <a:t>سيل (</a:t>
            </a:r>
            <a:r>
              <a:rPr lang="en-US" sz="1200" dirty="0" smtClean="0">
                <a:solidFill>
                  <a:srgbClr val="92D050"/>
                </a:solidFill>
                <a:cs typeface="B Titr" pitchFamily="2" charset="-78"/>
              </a:rPr>
              <a:t>D,A</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نوسان برق (</a:t>
            </a:r>
            <a:r>
              <a:rPr lang="en-US" sz="1200" dirty="0" smtClean="0">
                <a:solidFill>
                  <a:srgbClr val="92D050"/>
                </a:solidFill>
                <a:cs typeface="B Titr" pitchFamily="2" charset="-78"/>
              </a:rPr>
              <a:t>A</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دما و رطوبت زياد (</a:t>
            </a:r>
            <a:r>
              <a:rPr lang="en-US" sz="1200" dirty="0" smtClean="0">
                <a:solidFill>
                  <a:srgbClr val="92D050"/>
                </a:solidFill>
                <a:cs typeface="B Titr" pitchFamily="2" charset="-78"/>
              </a:rPr>
              <a:t>D,A</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گرد و غبار</a:t>
            </a:r>
          </a:p>
          <a:p>
            <a:pPr marL="268288" indent="-268288" algn="r" rtl="1">
              <a:buFont typeface="Wingdings" pitchFamily="2" charset="2"/>
              <a:buChar char="ü"/>
            </a:pPr>
            <a:r>
              <a:rPr lang="fa-IR" sz="1200" dirty="0" smtClean="0">
                <a:solidFill>
                  <a:srgbClr val="92D050"/>
                </a:solidFill>
                <a:cs typeface="B Titr" pitchFamily="2" charset="-78"/>
              </a:rPr>
              <a:t>تشعشع الکترومنيتيک (</a:t>
            </a:r>
            <a:r>
              <a:rPr lang="en-US" sz="1200" dirty="0" smtClean="0">
                <a:solidFill>
                  <a:srgbClr val="92D050"/>
                </a:solidFill>
                <a:cs typeface="B Titr" pitchFamily="2" charset="-78"/>
              </a:rPr>
              <a:t>D,A</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شارژ الکتروستاتيک</a:t>
            </a:r>
          </a:p>
          <a:p>
            <a:pPr marL="268288" indent="-268288" algn="r" rtl="1">
              <a:buFont typeface="Wingdings" pitchFamily="2" charset="2"/>
              <a:buChar char="ü"/>
            </a:pPr>
            <a:r>
              <a:rPr lang="fa-IR" sz="1200" dirty="0" smtClean="0">
                <a:solidFill>
                  <a:srgbClr val="92D050"/>
                </a:solidFill>
                <a:cs typeface="B Titr" pitchFamily="2" charset="-78"/>
              </a:rPr>
              <a:t>تخريب محيط ذخيره سازي</a:t>
            </a:r>
            <a:endParaRPr lang="en-US" sz="1200" dirty="0">
              <a:solidFill>
                <a:srgbClr val="92D050"/>
              </a:solidFill>
              <a:cs typeface="B Titr" pitchFamily="2" charset="-78"/>
            </a:endParaRPr>
          </a:p>
        </p:txBody>
      </p:sp>
      <p:sp>
        <p:nvSpPr>
          <p:cNvPr id="14" name="TextBox 13"/>
          <p:cNvSpPr txBox="1"/>
          <p:nvPr/>
        </p:nvSpPr>
        <p:spPr>
          <a:xfrm>
            <a:off x="2895600" y="2133600"/>
            <a:ext cx="3214710" cy="3231654"/>
          </a:xfrm>
          <a:prstGeom prst="rect">
            <a:avLst/>
          </a:prstGeom>
          <a:noFill/>
        </p:spPr>
        <p:txBody>
          <a:bodyPr wrap="square" rtlCol="0">
            <a:spAutoFit/>
          </a:bodyPr>
          <a:lstStyle/>
          <a:p>
            <a:pPr marL="268288" indent="-268288" algn="r" rtl="1">
              <a:buFont typeface="Wingdings" pitchFamily="2" charset="2"/>
              <a:buChar char="ü"/>
            </a:pPr>
            <a:r>
              <a:rPr lang="fa-IR" sz="1200" dirty="0" smtClean="0">
                <a:solidFill>
                  <a:srgbClr val="92D050"/>
                </a:solidFill>
                <a:cs typeface="B Titr" pitchFamily="2" charset="-78"/>
              </a:rPr>
              <a:t>نقص در منابع آب و انرژي</a:t>
            </a:r>
          </a:p>
          <a:p>
            <a:pPr marL="268288" indent="-268288" algn="r" rtl="1">
              <a:buFont typeface="Wingdings" pitchFamily="2" charset="2"/>
              <a:buChar char="ü"/>
            </a:pPr>
            <a:r>
              <a:rPr lang="fa-IR" sz="1200" dirty="0" smtClean="0">
                <a:solidFill>
                  <a:srgbClr val="92D050"/>
                </a:solidFill>
                <a:cs typeface="B Titr" pitchFamily="2" charset="-78"/>
              </a:rPr>
              <a:t>نقص در سيستم تهويه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نقص در سخت افزار</a:t>
            </a:r>
          </a:p>
          <a:p>
            <a:pPr marL="268288" indent="-268288" algn="r" rtl="1">
              <a:buFont typeface="Wingdings" pitchFamily="2" charset="2"/>
              <a:buChar char="ü"/>
            </a:pPr>
            <a:r>
              <a:rPr lang="fa-IR" sz="1200" dirty="0" smtClean="0">
                <a:solidFill>
                  <a:srgbClr val="92D050"/>
                </a:solidFill>
                <a:cs typeface="B Titr" pitchFamily="2" charset="-78"/>
              </a:rPr>
              <a:t>خطا در عمليات دفتري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اشکال در تعميرات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اشکال در نرم افزار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استفاده از نرم افزار توسط افراد غيرمجاز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استفاده از نرم افزار به شيوه اي غيرمجاز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استفاده از نرم افزار خارج از قواعد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نقص فني در اجزاي شبکه</a:t>
            </a:r>
          </a:p>
          <a:p>
            <a:pPr marL="268288" indent="-268288" algn="r" rtl="1">
              <a:buFont typeface="Wingdings" pitchFamily="2" charset="2"/>
              <a:buChar char="ü"/>
            </a:pPr>
            <a:r>
              <a:rPr lang="fa-IR" sz="1200" dirty="0" smtClean="0">
                <a:solidFill>
                  <a:srgbClr val="92D050"/>
                </a:solidFill>
                <a:cs typeface="B Titr" pitchFamily="2" charset="-78"/>
              </a:rPr>
              <a:t>خطا در انتقال</a:t>
            </a:r>
          </a:p>
          <a:p>
            <a:pPr marL="268288" indent="-268288" algn="r" rtl="1">
              <a:buFont typeface="Wingdings" pitchFamily="2" charset="2"/>
              <a:buChar char="ü"/>
            </a:pPr>
            <a:r>
              <a:rPr lang="fa-IR" sz="1200" dirty="0" smtClean="0">
                <a:solidFill>
                  <a:srgbClr val="92D050"/>
                </a:solidFill>
                <a:cs typeface="B Titr" pitchFamily="2" charset="-78"/>
              </a:rPr>
              <a:t>آسيب ديدن خطوط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ترافيک بيش از اندازه در شبکه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خطا در مسيريابي پيام</a:t>
            </a:r>
          </a:p>
          <a:p>
            <a:pPr marL="268288" indent="-268288" algn="r" rtl="1">
              <a:buFont typeface="Wingdings" pitchFamily="2" charset="2"/>
              <a:buChar char="ü"/>
            </a:pPr>
            <a:r>
              <a:rPr lang="fa-IR" sz="1200" dirty="0" smtClean="0">
                <a:solidFill>
                  <a:srgbClr val="92D050"/>
                </a:solidFill>
                <a:cs typeface="B Titr" pitchFamily="2" charset="-78"/>
              </a:rPr>
              <a:t>حذف فايل (</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نقض در خدمات ارتباطي مثال خدمات شبکه(</a:t>
            </a:r>
            <a:r>
              <a:rPr lang="en-US" sz="1200" dirty="0" smtClean="0">
                <a:solidFill>
                  <a:srgbClr val="92D050"/>
                </a:solidFill>
                <a:cs typeface="B Titr" pitchFamily="2" charset="-78"/>
              </a:rPr>
              <a:t>D</a:t>
            </a:r>
            <a:r>
              <a:rPr lang="fa-IR" sz="1200" dirty="0" smtClean="0">
                <a:solidFill>
                  <a:srgbClr val="92D050"/>
                </a:solidFill>
                <a:cs typeface="B Titr" pitchFamily="2" charset="-78"/>
              </a:rPr>
              <a:t>)</a:t>
            </a:r>
          </a:p>
          <a:p>
            <a:pPr marL="342900" indent="-342900" algn="r" rtl="1">
              <a:buFont typeface="+mj-lt"/>
              <a:buAutoNum type="arabicPeriod"/>
            </a:pPr>
            <a:endParaRPr lang="en-US" sz="1200" dirty="0">
              <a:solidFill>
                <a:srgbClr val="92D050"/>
              </a:solidFill>
              <a:cs typeface="B Titr" pitchFamily="2" charset="-78"/>
            </a:endParaRPr>
          </a:p>
        </p:txBody>
      </p:sp>
      <p:sp>
        <p:nvSpPr>
          <p:cNvPr id="15" name="TextBox 14"/>
          <p:cNvSpPr txBox="1"/>
          <p:nvPr/>
        </p:nvSpPr>
        <p:spPr>
          <a:xfrm>
            <a:off x="457200" y="2133600"/>
            <a:ext cx="2672702" cy="3046988"/>
          </a:xfrm>
          <a:prstGeom prst="rect">
            <a:avLst/>
          </a:prstGeom>
          <a:noFill/>
        </p:spPr>
        <p:txBody>
          <a:bodyPr wrap="square" rtlCol="0">
            <a:spAutoFit/>
          </a:bodyPr>
          <a:lstStyle/>
          <a:p>
            <a:pPr marL="268288" indent="-268288" algn="r" rtl="1">
              <a:buFont typeface="Wingdings" pitchFamily="2" charset="2"/>
              <a:buChar char="ü"/>
            </a:pPr>
            <a:r>
              <a:rPr lang="fa-IR" sz="1200" dirty="0" smtClean="0">
                <a:solidFill>
                  <a:srgbClr val="92D050"/>
                </a:solidFill>
                <a:cs typeface="B Titr" pitchFamily="2" charset="-78"/>
              </a:rPr>
              <a:t>اقدامات صنعتي، حمله با بمب، استفاده از سلاح، آتش افروزي(</a:t>
            </a:r>
            <a:r>
              <a:rPr lang="en-US" sz="1200" dirty="0" smtClean="0">
                <a:solidFill>
                  <a:srgbClr val="92D050"/>
                </a:solidFill>
                <a:cs typeface="B Titr" pitchFamily="2" charset="-78"/>
              </a:rPr>
              <a:t>A</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آسيب عمدي</a:t>
            </a:r>
          </a:p>
          <a:p>
            <a:pPr marL="268288" indent="-268288" algn="r" rtl="1">
              <a:buFont typeface="Wingdings" pitchFamily="2" charset="2"/>
              <a:buChar char="ü"/>
            </a:pPr>
            <a:r>
              <a:rPr lang="fa-IR" sz="1200" dirty="0" smtClean="0">
                <a:solidFill>
                  <a:srgbClr val="92D050"/>
                </a:solidFill>
                <a:cs typeface="B Titr" pitchFamily="2" charset="-78"/>
              </a:rPr>
              <a:t>دزدي</a:t>
            </a:r>
          </a:p>
          <a:p>
            <a:pPr marL="268288" indent="-268288" algn="r" rtl="1">
              <a:buFont typeface="Wingdings" pitchFamily="2" charset="2"/>
              <a:buChar char="ü"/>
            </a:pPr>
            <a:r>
              <a:rPr lang="fa-IR" sz="1200" dirty="0" smtClean="0">
                <a:solidFill>
                  <a:srgbClr val="92D050"/>
                </a:solidFill>
                <a:cs typeface="B Titr" pitchFamily="2" charset="-78"/>
              </a:rPr>
              <a:t>استفاده غيرمجاز از محيط ذخيره سازي </a:t>
            </a:r>
          </a:p>
          <a:p>
            <a:pPr marL="268288" indent="-268288" algn="r" rtl="1">
              <a:buFont typeface="Wingdings" pitchFamily="2" charset="2"/>
              <a:buChar char="ü"/>
            </a:pPr>
            <a:r>
              <a:rPr lang="fa-IR" sz="1200" dirty="0" smtClean="0">
                <a:solidFill>
                  <a:srgbClr val="92D050"/>
                </a:solidFill>
                <a:cs typeface="B Titr" pitchFamily="2" charset="-78"/>
              </a:rPr>
              <a:t>تغيير هويت و جعل هويت</a:t>
            </a:r>
          </a:p>
          <a:p>
            <a:pPr marL="268288" indent="-268288" algn="r" rtl="1">
              <a:buFont typeface="Wingdings" pitchFamily="2" charset="2"/>
              <a:buChar char="ü"/>
            </a:pPr>
            <a:r>
              <a:rPr lang="fa-IR" sz="1200" dirty="0" smtClean="0">
                <a:solidFill>
                  <a:srgbClr val="92D050"/>
                </a:solidFill>
                <a:cs typeface="B Titr" pitchFamily="2" charset="-78"/>
              </a:rPr>
              <a:t>نرم افزارهاي مخرب(</a:t>
            </a:r>
            <a:r>
              <a:rPr lang="en-US" sz="1200" dirty="0" smtClean="0">
                <a:solidFill>
                  <a:srgbClr val="92D050"/>
                </a:solidFill>
                <a:cs typeface="B Titr" pitchFamily="2" charset="-78"/>
              </a:rPr>
              <a:t>A</a:t>
            </a:r>
            <a:r>
              <a:rPr lang="fa-IR" sz="1200" dirty="0" smtClean="0">
                <a:solidFill>
                  <a:srgbClr val="92D050"/>
                </a:solidFill>
                <a:cs typeface="B Titr" pitchFamily="2" charset="-78"/>
              </a:rPr>
              <a:t>)</a:t>
            </a:r>
          </a:p>
          <a:p>
            <a:pPr marL="268288" indent="-268288" algn="r" rtl="1">
              <a:buFont typeface="Wingdings" pitchFamily="2" charset="2"/>
              <a:buChar char="ü"/>
            </a:pPr>
            <a:r>
              <a:rPr lang="fa-IR" sz="1200" dirty="0" smtClean="0">
                <a:solidFill>
                  <a:srgbClr val="92D050"/>
                </a:solidFill>
                <a:cs typeface="B Titr" pitchFamily="2" charset="-78"/>
              </a:rPr>
              <a:t>استفاده نادرست از دسترسي متعارف</a:t>
            </a:r>
          </a:p>
          <a:p>
            <a:pPr marL="268288" indent="-268288" algn="r" rtl="1">
              <a:buFont typeface="Wingdings" pitchFamily="2" charset="2"/>
              <a:buChar char="ü"/>
            </a:pPr>
            <a:r>
              <a:rPr lang="fa-IR" sz="1200" dirty="0" smtClean="0">
                <a:solidFill>
                  <a:srgbClr val="92D050"/>
                </a:solidFill>
                <a:cs typeface="B Titr" pitchFamily="2" charset="-78"/>
              </a:rPr>
              <a:t>دسترسي غيرمجاز به شبکه</a:t>
            </a:r>
          </a:p>
          <a:p>
            <a:pPr marL="268288" indent="-268288" algn="r" rtl="1">
              <a:buFont typeface="Wingdings" pitchFamily="2" charset="2"/>
              <a:buChar char="ü"/>
            </a:pPr>
            <a:r>
              <a:rPr lang="fa-IR" sz="1200" dirty="0" smtClean="0">
                <a:solidFill>
                  <a:srgbClr val="92D050"/>
                </a:solidFill>
                <a:cs typeface="B Titr" pitchFamily="2" charset="-78"/>
              </a:rPr>
              <a:t>استفاده غيرمجاز از تجهيزات شبکه</a:t>
            </a:r>
          </a:p>
          <a:p>
            <a:pPr marL="268288" indent="-268288" algn="r" rtl="1">
              <a:buFont typeface="Wingdings" pitchFamily="2" charset="2"/>
              <a:buChar char="ü"/>
            </a:pPr>
            <a:r>
              <a:rPr lang="fa-IR" sz="1200" dirty="0" smtClean="0">
                <a:solidFill>
                  <a:srgbClr val="92D050"/>
                </a:solidFill>
                <a:cs typeface="B Titr" pitchFamily="2" charset="-78"/>
              </a:rPr>
              <a:t>شنود</a:t>
            </a:r>
          </a:p>
          <a:p>
            <a:pPr marL="268288" indent="-268288" algn="r" rtl="1">
              <a:buFont typeface="Wingdings" pitchFamily="2" charset="2"/>
              <a:buChar char="ü"/>
            </a:pPr>
            <a:r>
              <a:rPr lang="fa-IR" sz="1200" dirty="0" smtClean="0">
                <a:solidFill>
                  <a:srgbClr val="92D050"/>
                </a:solidFill>
                <a:cs typeface="B Titr" pitchFamily="2" charset="-78"/>
              </a:rPr>
              <a:t>نفوذ در تجهيزات ارتباطي</a:t>
            </a:r>
          </a:p>
          <a:p>
            <a:pPr marL="268288" indent="-268288" algn="r" rtl="1">
              <a:buFont typeface="Wingdings" pitchFamily="2" charset="2"/>
              <a:buChar char="ü"/>
            </a:pPr>
            <a:r>
              <a:rPr lang="fa-IR" sz="1200" dirty="0" smtClean="0">
                <a:solidFill>
                  <a:srgbClr val="92D050"/>
                </a:solidFill>
                <a:cs typeface="B Titr" pitchFamily="2" charset="-78"/>
              </a:rPr>
              <a:t>تحليل ترافيک شبکه</a:t>
            </a:r>
          </a:p>
          <a:p>
            <a:pPr marL="268288" indent="-268288" algn="r" rtl="1">
              <a:buFont typeface="Wingdings" pitchFamily="2" charset="2"/>
              <a:buChar char="ü"/>
            </a:pPr>
            <a:r>
              <a:rPr lang="fa-IR" sz="1200" dirty="0" smtClean="0">
                <a:solidFill>
                  <a:srgbClr val="92D050"/>
                </a:solidFill>
                <a:cs typeface="B Titr" pitchFamily="2" charset="-78"/>
              </a:rPr>
              <a:t>تغيير مسير پيام</a:t>
            </a:r>
          </a:p>
          <a:p>
            <a:pPr marL="268288" indent="-268288" algn="r" rtl="1">
              <a:buFont typeface="Wingdings" pitchFamily="2" charset="2"/>
              <a:buChar char="ü"/>
            </a:pPr>
            <a:r>
              <a:rPr lang="fa-IR" sz="1200" dirty="0" smtClean="0">
                <a:solidFill>
                  <a:srgbClr val="92D050"/>
                </a:solidFill>
                <a:cs typeface="B Titr" pitchFamily="2" charset="-78"/>
              </a:rPr>
              <a:t>انکار و سرباز زدن</a:t>
            </a:r>
          </a:p>
          <a:p>
            <a:pPr marL="268288" indent="-268288" algn="r" rtl="1">
              <a:buFont typeface="Wingdings" pitchFamily="2" charset="2"/>
              <a:buChar char="ü"/>
            </a:pPr>
            <a:r>
              <a:rPr lang="fa-IR" sz="1200" dirty="0" smtClean="0">
                <a:solidFill>
                  <a:srgbClr val="92D050"/>
                </a:solidFill>
                <a:cs typeface="B Titr" pitchFamily="2" charset="-78"/>
              </a:rPr>
              <a:t>استفاده نادرست از منابع(</a:t>
            </a:r>
            <a:r>
              <a:rPr lang="en-US" sz="1200" dirty="0" smtClean="0">
                <a:solidFill>
                  <a:srgbClr val="92D050"/>
                </a:solidFill>
                <a:cs typeface="B Titr" pitchFamily="2" charset="-78"/>
              </a:rPr>
              <a:t>A</a:t>
            </a:r>
            <a:r>
              <a:rPr lang="fa-IR" sz="1200" dirty="0" smtClean="0">
                <a:solidFill>
                  <a:srgbClr val="92D050"/>
                </a:solidFill>
                <a:cs typeface="B Titr" pitchFamily="2" charset="-78"/>
              </a:rPr>
              <a:t>)</a:t>
            </a:r>
          </a:p>
        </p:txBody>
      </p:sp>
      <p:sp>
        <p:nvSpPr>
          <p:cNvPr id="16" name="Rectangle 15"/>
          <p:cNvSpPr/>
          <p:nvPr/>
        </p:nvSpPr>
        <p:spPr>
          <a:xfrm>
            <a:off x="293375" y="5791200"/>
            <a:ext cx="2847190" cy="369332"/>
          </a:xfrm>
          <a:prstGeom prst="rect">
            <a:avLst/>
          </a:prstGeom>
        </p:spPr>
        <p:txBody>
          <a:bodyPr wrap="none">
            <a:spAutoFit/>
          </a:bodyPr>
          <a:lstStyle/>
          <a:p>
            <a:pPr marL="0" lvl="1" indent="-285750" rtl="1">
              <a:lnSpc>
                <a:spcPct val="150000"/>
              </a:lnSpc>
              <a:spcBef>
                <a:spcPct val="20000"/>
              </a:spcBef>
              <a:defRPr/>
            </a:pPr>
            <a:r>
              <a:rPr lang="en-US" sz="1200" dirty="0" smtClean="0">
                <a:solidFill>
                  <a:srgbClr val="92D050"/>
                </a:solidFill>
                <a:cs typeface="B Titr" pitchFamily="2" charset="-78"/>
              </a:rPr>
              <a:t>ISO/IEC 27005:2008,ISO/IEC TR 13335-3</a:t>
            </a:r>
          </a:p>
        </p:txBody>
      </p:sp>
      <p:sp>
        <p:nvSpPr>
          <p:cNvPr id="17" name="Rectangle 16"/>
          <p:cNvSpPr/>
          <p:nvPr/>
        </p:nvSpPr>
        <p:spPr>
          <a:xfrm>
            <a:off x="5026134" y="500042"/>
            <a:ext cx="3786614" cy="461665"/>
          </a:xfrm>
          <a:prstGeom prst="rect">
            <a:avLst/>
          </a:prstGeom>
        </p:spPr>
        <p:txBody>
          <a:bodyPr wrap="none">
            <a:spAutoFit/>
          </a:bodyPr>
          <a:lstStyle/>
          <a:p>
            <a:r>
              <a:rPr lang="fa-IR" sz="2400" b="1" dirty="0" smtClean="0">
                <a:cs typeface="B Titr" pitchFamily="2" charset="-78"/>
              </a:rPr>
              <a:t>                 انواع تهديدهاي متعارف</a:t>
            </a:r>
            <a:endParaRPr lang="fa-IR" sz="2400"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571472" y="1285860"/>
            <a:ext cx="8001056" cy="500066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فقدان پرسنل کليدي</a:t>
            </a:r>
            <a:endParaRPr kumimoji="0" lang="en-US"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رشته هاي برق متزلزل</a:t>
            </a:r>
            <a:endParaRPr kumimoji="0" lang="en-US"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کمبود آگاه سازي امنيتي</a:t>
            </a:r>
            <a:endParaRPr kumimoji="0" lang="en-US"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تخصيص نادرست حقوق رمز عبور</a:t>
            </a:r>
            <a:endParaRPr kumimoji="0" lang="en-US"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آموزش ناکافي امنيت</a:t>
            </a:r>
            <a:endParaRPr kumimoji="0" lang="en-US"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عدم نصب </a:t>
            </a:r>
            <a:r>
              <a:rPr kumimoji="0" lang="en-US" sz="2000" i="0" u="none" strike="noStrike" kern="1200" cap="none" spc="0" normalizeH="0" baseline="0" noProof="0" dirty="0" smtClean="0">
                <a:ln>
                  <a:noFill/>
                </a:ln>
                <a:solidFill>
                  <a:schemeClr val="tx1">
                    <a:lumMod val="95000"/>
                    <a:lumOff val="5000"/>
                  </a:schemeClr>
                </a:solidFill>
                <a:effectLst/>
                <a:uLnTx/>
                <a:uFillTx/>
                <a:cs typeface="B Titr" pitchFamily="2" charset="-78"/>
              </a:rPr>
              <a:t>Firewall</a:t>
            </a: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kumimoji="0" lang="fa-IR" sz="20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درهاي باز</a:t>
            </a: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Arial" pitchFamily="34" charset="0"/>
              <a:buChar char="•"/>
              <a:tabLst/>
              <a:defRPr/>
            </a:pPr>
            <a:r>
              <a:rPr lang="fa-IR" sz="2000" dirty="0" smtClean="0">
                <a:solidFill>
                  <a:schemeClr val="tx1">
                    <a:lumMod val="95000"/>
                    <a:lumOff val="5000"/>
                  </a:schemeClr>
                </a:solidFill>
                <a:latin typeface="Nazli" pitchFamily="2" charset="-78"/>
                <a:cs typeface="B Titr" pitchFamily="2" charset="-78"/>
              </a:rPr>
              <a:t> و...</a:t>
            </a:r>
            <a:endParaRPr kumimoji="0" lang="en-US" sz="200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4211960" y="785794"/>
            <a:ext cx="3852337" cy="523220"/>
          </a:xfrm>
          <a:prstGeom prst="rect">
            <a:avLst/>
          </a:prstGeom>
        </p:spPr>
        <p:txBody>
          <a:bodyPr wrap="square">
            <a:spAutoFit/>
          </a:bodyPr>
          <a:lstStyle/>
          <a:p>
            <a:r>
              <a:rPr lang="fa-IR" sz="2800" b="1" dirty="0" smtClean="0">
                <a:solidFill>
                  <a:prstClr val="black">
                    <a:lumMod val="95000"/>
                    <a:lumOff val="5000"/>
                  </a:prstClr>
                </a:solidFill>
                <a:latin typeface="Nazli" pitchFamily="2" charset="-78"/>
                <a:cs typeface="B Titr" pitchFamily="2" charset="-78"/>
              </a:rPr>
              <a:t> نمونه اي از آسيب پذيري ها</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1219200"/>
            <a:ext cx="7772400" cy="3733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50000"/>
              </a:lnSpc>
            </a:pPr>
            <a:endParaRPr lang="fa-IR" sz="3600" dirty="0" smtClean="0">
              <a:solidFill>
                <a:schemeClr val="tx1"/>
              </a:solidFill>
              <a:cs typeface="Nazli" pitchFamily="2" charset="-78"/>
            </a:endParaRPr>
          </a:p>
          <a:p>
            <a:pPr algn="r">
              <a:lnSpc>
                <a:spcPct val="150000"/>
              </a:lnSpc>
            </a:pPr>
            <a:endParaRPr lang="en-US" sz="3600" dirty="0">
              <a:solidFill>
                <a:schemeClr val="tx1"/>
              </a:solidFill>
              <a:cs typeface="Nazli" pitchFamily="2" charset="-78"/>
            </a:endParaRPr>
          </a:p>
        </p:txBody>
      </p:sp>
      <p:sp>
        <p:nvSpPr>
          <p:cNvPr id="5" name="Rectangle 70"/>
          <p:cNvSpPr>
            <a:spLocks noChangeArrowheads="1"/>
          </p:cNvSpPr>
          <p:nvPr/>
        </p:nvSpPr>
        <p:spPr bwMode="auto">
          <a:xfrm>
            <a:off x="8021094" y="2209800"/>
            <a:ext cx="869149" cy="430887"/>
          </a:xfrm>
          <a:prstGeom prst="rect">
            <a:avLst/>
          </a:prstGeom>
          <a:noFill/>
          <a:ln w="9525">
            <a:noFill/>
            <a:miter lim="800000"/>
            <a:headEnd/>
            <a:tailEnd/>
          </a:ln>
          <a:effectLst/>
        </p:spPr>
        <p:txBody>
          <a:bodyPr wrap="none">
            <a:spAutoFit/>
          </a:bodyPr>
          <a:lstStyle/>
          <a:p>
            <a:r>
              <a:rPr lang="fa-IR" sz="2200" dirty="0" smtClean="0">
                <a:cs typeface="B Titr" pitchFamily="2" charset="-78"/>
              </a:rPr>
              <a:t>دولتي </a:t>
            </a:r>
            <a:endParaRPr lang="en-US" sz="2200" dirty="0">
              <a:cs typeface="B Titr" pitchFamily="2" charset="-78"/>
            </a:endParaRPr>
          </a:p>
        </p:txBody>
      </p:sp>
      <p:sp>
        <p:nvSpPr>
          <p:cNvPr id="6" name="Rectangle 71"/>
          <p:cNvSpPr>
            <a:spLocks noChangeArrowheads="1"/>
          </p:cNvSpPr>
          <p:nvPr/>
        </p:nvSpPr>
        <p:spPr bwMode="auto">
          <a:xfrm>
            <a:off x="7929586" y="4929198"/>
            <a:ext cx="1066800" cy="430887"/>
          </a:xfrm>
          <a:prstGeom prst="rect">
            <a:avLst/>
          </a:prstGeom>
          <a:noFill/>
          <a:ln w="9525">
            <a:noFill/>
            <a:miter lim="800000"/>
            <a:headEnd/>
            <a:tailEnd/>
          </a:ln>
          <a:effectLst/>
        </p:spPr>
        <p:txBody>
          <a:bodyPr wrap="square">
            <a:spAutoFit/>
          </a:bodyPr>
          <a:lstStyle/>
          <a:p>
            <a:pPr algn="r"/>
            <a:r>
              <a:rPr lang="fa-IR" sz="2200" dirty="0" smtClean="0">
                <a:cs typeface="B Titr" pitchFamily="2" charset="-78"/>
              </a:rPr>
              <a:t>خصوصي</a:t>
            </a:r>
            <a:endParaRPr lang="en-US" sz="2200" dirty="0">
              <a:cs typeface="B Titr" pitchFamily="2" charset="-78"/>
            </a:endParaRPr>
          </a:p>
        </p:txBody>
      </p:sp>
      <p:sp>
        <p:nvSpPr>
          <p:cNvPr id="7" name="Rectangle 6"/>
          <p:cNvSpPr/>
          <p:nvPr/>
        </p:nvSpPr>
        <p:spPr>
          <a:xfrm>
            <a:off x="2452710" y="1447800"/>
            <a:ext cx="5334000" cy="83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rtl="1"/>
            <a:endParaRPr lang="fa-IR" sz="2000" b="1" dirty="0" smtClean="0">
              <a:solidFill>
                <a:schemeClr val="tx2"/>
              </a:solidFill>
              <a:cs typeface="Nazli" pitchFamily="2" charset="-78"/>
            </a:endParaRPr>
          </a:p>
          <a:p>
            <a:pPr algn="ctr"/>
            <a:r>
              <a:rPr lang="fa-IR" sz="2000" b="1" dirty="0" smtClean="0">
                <a:solidFill>
                  <a:schemeClr val="tx2"/>
                </a:solidFill>
                <a:cs typeface="B Titr" pitchFamily="2" charset="-78"/>
              </a:rPr>
              <a:t>نهاد اعتبار بخشي جهاني</a:t>
            </a:r>
            <a:r>
              <a:rPr lang="en-US" sz="2000" b="1" dirty="0" smtClean="0">
                <a:solidFill>
                  <a:schemeClr val="tx2"/>
                </a:solidFill>
                <a:cs typeface="B Titr" pitchFamily="2" charset="-78"/>
              </a:rPr>
              <a:t> </a:t>
            </a:r>
            <a:r>
              <a:rPr lang="en-US" sz="2000" b="1" dirty="0" smtClean="0">
                <a:solidFill>
                  <a:schemeClr val="tx2"/>
                </a:solidFill>
                <a:cs typeface="Nazli" pitchFamily="2" charset="-78"/>
              </a:rPr>
              <a:t>(</a:t>
            </a:r>
            <a:r>
              <a:rPr lang="en-US" sz="2000" b="1" dirty="0" smtClean="0">
                <a:solidFill>
                  <a:schemeClr val="tx2"/>
                </a:solidFill>
              </a:rPr>
              <a:t>IAF</a:t>
            </a:r>
            <a:r>
              <a:rPr lang="en-US" sz="2000" b="1" dirty="0" smtClean="0">
                <a:solidFill>
                  <a:schemeClr val="tx2"/>
                </a:solidFill>
                <a:cs typeface="Nazli" pitchFamily="2" charset="-78"/>
              </a:rPr>
              <a:t>)</a:t>
            </a:r>
            <a:endParaRPr lang="en-US" sz="2000" b="1" dirty="0" smtClean="0">
              <a:solidFill>
                <a:schemeClr val="tx2"/>
              </a:solidFill>
            </a:endParaRPr>
          </a:p>
          <a:p>
            <a:pPr algn="ctr"/>
            <a:r>
              <a:rPr lang="en-US" b="1" dirty="0" smtClean="0">
                <a:solidFill>
                  <a:schemeClr val="tx1"/>
                </a:solidFill>
              </a:rPr>
              <a:t> (INTERNATIONAL  ACCREDITATION FORUM)</a:t>
            </a:r>
          </a:p>
          <a:p>
            <a:pPr algn="ctr"/>
            <a:endParaRPr lang="fa-IR" dirty="0"/>
          </a:p>
        </p:txBody>
      </p:sp>
      <p:sp>
        <p:nvSpPr>
          <p:cNvPr id="8" name="Rectangle 7"/>
          <p:cNvSpPr/>
          <p:nvPr/>
        </p:nvSpPr>
        <p:spPr>
          <a:xfrm>
            <a:off x="3976710" y="2786058"/>
            <a:ext cx="3810000" cy="83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rtl="1"/>
            <a:r>
              <a:rPr lang="fa-IR" sz="2000" b="1" dirty="0" smtClean="0">
                <a:solidFill>
                  <a:schemeClr val="tx2"/>
                </a:solidFill>
                <a:cs typeface="B Titr" pitchFamily="2" charset="-78"/>
              </a:rPr>
              <a:t>شرکتهاي اعتبار دهنده</a:t>
            </a:r>
          </a:p>
          <a:p>
            <a:pPr algn="ctr" rtl="1"/>
            <a:r>
              <a:rPr lang="en-US" b="1" dirty="0" smtClean="0">
                <a:solidFill>
                  <a:schemeClr val="tx1"/>
                </a:solidFill>
                <a:cs typeface="Arial" pitchFamily="34" charset="0"/>
              </a:rPr>
              <a:t>(</a:t>
            </a:r>
            <a:r>
              <a:rPr lang="fa-IR" b="1" dirty="0" smtClean="0">
                <a:solidFill>
                  <a:schemeClr val="tx1"/>
                </a:solidFill>
                <a:cs typeface="Arial" pitchFamily="34" charset="0"/>
              </a:rPr>
              <a:t>UKAS-DAR-TGA-RAB-SCC</a:t>
            </a:r>
            <a:r>
              <a:rPr lang="en-US" b="1" dirty="0" smtClean="0">
                <a:solidFill>
                  <a:schemeClr val="tx1"/>
                </a:solidFill>
                <a:cs typeface="Arial" pitchFamily="34" charset="0"/>
              </a:rPr>
              <a:t>)</a:t>
            </a:r>
            <a:endParaRPr lang="en-US" b="1" dirty="0">
              <a:solidFill>
                <a:schemeClr val="tx1"/>
              </a:solidFill>
              <a:cs typeface="Arial" pitchFamily="34" charset="0"/>
            </a:endParaRPr>
          </a:p>
        </p:txBody>
      </p:sp>
      <p:sp>
        <p:nvSpPr>
          <p:cNvPr id="9" name="Rectangle 8"/>
          <p:cNvSpPr/>
          <p:nvPr/>
        </p:nvSpPr>
        <p:spPr>
          <a:xfrm>
            <a:off x="2428860" y="4357694"/>
            <a:ext cx="5334000" cy="83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rtl="1"/>
            <a:r>
              <a:rPr lang="fa-IR" sz="2000" b="1" dirty="0" smtClean="0">
                <a:solidFill>
                  <a:schemeClr val="tx2"/>
                </a:solidFill>
                <a:cs typeface="B Titr" pitchFamily="2" charset="-78"/>
              </a:rPr>
              <a:t>شرکتهاي گواهي دهنده</a:t>
            </a:r>
          </a:p>
          <a:p>
            <a:pPr algn="ctr"/>
            <a:r>
              <a:rPr lang="fa-IR" sz="2000" b="1" dirty="0" smtClean="0">
                <a:solidFill>
                  <a:schemeClr val="tx1"/>
                </a:solidFill>
                <a:cs typeface="Arial" pitchFamily="34" charset="0"/>
              </a:rPr>
              <a:t>(</a:t>
            </a:r>
            <a:r>
              <a:rPr lang="fa-IR" b="1" dirty="0" smtClean="0">
                <a:solidFill>
                  <a:schemeClr val="tx1"/>
                </a:solidFill>
                <a:cs typeface="Arial" pitchFamily="34" charset="0"/>
              </a:rPr>
              <a:t>TUV</a:t>
            </a:r>
            <a:r>
              <a:rPr lang="en-US" b="1" dirty="0" smtClean="0">
                <a:solidFill>
                  <a:schemeClr val="tx1"/>
                </a:solidFill>
                <a:cs typeface="Arial" pitchFamily="34" charset="0"/>
              </a:rPr>
              <a:t>NORD-MIC-</a:t>
            </a:r>
            <a:r>
              <a:rPr lang="en-US" b="1" dirty="0" err="1" smtClean="0">
                <a:solidFill>
                  <a:schemeClr val="tx1"/>
                </a:solidFill>
                <a:cs typeface="Arial" pitchFamily="34" charset="0"/>
              </a:rPr>
              <a:t>Aliance</a:t>
            </a:r>
            <a:r>
              <a:rPr lang="fa-IR" b="1" dirty="0" smtClean="0">
                <a:solidFill>
                  <a:schemeClr val="tx1"/>
                </a:solidFill>
                <a:cs typeface="Arial" pitchFamily="34" charset="0"/>
              </a:rPr>
              <a:t>-</a:t>
            </a:r>
            <a:r>
              <a:rPr lang="en-US" b="1" dirty="0" smtClean="0">
                <a:solidFill>
                  <a:schemeClr val="tx1"/>
                </a:solidFill>
                <a:cs typeface="Arial" pitchFamily="34" charset="0"/>
              </a:rPr>
              <a:t>SG</a:t>
            </a:r>
            <a:r>
              <a:rPr lang="fa-IR" b="1" dirty="0" smtClean="0">
                <a:solidFill>
                  <a:schemeClr val="tx1"/>
                </a:solidFill>
                <a:cs typeface="Arial" pitchFamily="34" charset="0"/>
              </a:rPr>
              <a:t>S-</a:t>
            </a:r>
            <a:r>
              <a:rPr lang="en-US" b="1" dirty="0" smtClean="0">
                <a:solidFill>
                  <a:schemeClr val="tx1"/>
                </a:solidFill>
                <a:cs typeface="Arial" pitchFamily="34" charset="0"/>
              </a:rPr>
              <a:t>IMQ</a:t>
            </a:r>
            <a:r>
              <a:rPr lang="fa-IR" b="1" dirty="0" smtClean="0">
                <a:solidFill>
                  <a:schemeClr val="tx1"/>
                </a:solidFill>
                <a:cs typeface="Arial" pitchFamily="34" charset="0"/>
              </a:rPr>
              <a:t>-BVQI-DNV-...)</a:t>
            </a:r>
            <a:endParaRPr lang="en-US" b="1" dirty="0">
              <a:solidFill>
                <a:schemeClr val="tx1"/>
              </a:solidFill>
              <a:cs typeface="Arial" pitchFamily="34" charset="0"/>
            </a:endParaRPr>
          </a:p>
        </p:txBody>
      </p:sp>
      <p:sp>
        <p:nvSpPr>
          <p:cNvPr id="10" name="Right Brace 9"/>
          <p:cNvSpPr/>
          <p:nvPr/>
        </p:nvSpPr>
        <p:spPr>
          <a:xfrm>
            <a:off x="7786710" y="1142984"/>
            <a:ext cx="384048" cy="2667000"/>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dirty="0"/>
          </a:p>
        </p:txBody>
      </p:sp>
      <p:sp>
        <p:nvSpPr>
          <p:cNvPr id="11" name="Right Brace 10"/>
          <p:cNvSpPr/>
          <p:nvPr/>
        </p:nvSpPr>
        <p:spPr>
          <a:xfrm>
            <a:off x="7715272" y="4267200"/>
            <a:ext cx="307848" cy="1947882"/>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dirty="0"/>
          </a:p>
        </p:txBody>
      </p:sp>
      <p:sp>
        <p:nvSpPr>
          <p:cNvPr id="12" name="Rectangle 11"/>
          <p:cNvSpPr/>
          <p:nvPr/>
        </p:nvSpPr>
        <p:spPr>
          <a:xfrm>
            <a:off x="1837901" y="586404"/>
            <a:ext cx="6931706" cy="523220"/>
          </a:xfrm>
          <a:prstGeom prst="rect">
            <a:avLst/>
          </a:prstGeom>
        </p:spPr>
        <p:txBody>
          <a:bodyPr wrap="none">
            <a:spAutoFit/>
          </a:bodyPr>
          <a:lstStyle/>
          <a:p>
            <a:r>
              <a:rPr lang="fa-IR" sz="2800" b="1" dirty="0" smtClean="0">
                <a:solidFill>
                  <a:prstClr val="black"/>
                </a:solidFill>
                <a:cs typeface="B Titr" pitchFamily="2" charset="-78"/>
              </a:rPr>
              <a:t>            شرکتهاي گواهي دهنده / اعتبار دهنده / مشاور</a:t>
            </a:r>
            <a:endParaRPr lang="fa-IR" dirty="0">
              <a:cs typeface="B Titr" pitchFamily="2" charset="-78"/>
            </a:endParaRPr>
          </a:p>
        </p:txBody>
      </p:sp>
      <p:sp>
        <p:nvSpPr>
          <p:cNvPr id="13" name="Rectangle 12"/>
          <p:cNvSpPr/>
          <p:nvPr/>
        </p:nvSpPr>
        <p:spPr>
          <a:xfrm>
            <a:off x="6072198" y="5286388"/>
            <a:ext cx="1357322" cy="838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rtl="1"/>
            <a:r>
              <a:rPr lang="fa-IR" sz="2000" b="1" dirty="0" smtClean="0">
                <a:solidFill>
                  <a:schemeClr val="tx2"/>
                </a:solidFill>
                <a:cs typeface="B Titr" pitchFamily="2" charset="-78"/>
              </a:rPr>
              <a:t>مشاور</a:t>
            </a:r>
          </a:p>
          <a:p>
            <a:pPr algn="ctr" rtl="1"/>
            <a:r>
              <a:rPr lang="fa-IR" b="1" dirty="0" smtClean="0">
                <a:solidFill>
                  <a:schemeClr val="tx1"/>
                </a:solidFill>
                <a:cs typeface="B Titr" pitchFamily="2" charset="-78"/>
              </a:rPr>
              <a:t>امن افزار</a:t>
            </a:r>
            <a:endParaRPr lang="en-US" sz="2000" b="1" dirty="0" smtClean="0">
              <a:solidFill>
                <a:schemeClr val="tx1"/>
              </a:solidFill>
              <a:cs typeface="B Titr" pitchFamily="2" charset="-78"/>
            </a:endParaRPr>
          </a:p>
        </p:txBody>
      </p:sp>
      <p:sp>
        <p:nvSpPr>
          <p:cNvPr id="17" name="Rectangle 16"/>
          <p:cNvSpPr/>
          <p:nvPr/>
        </p:nvSpPr>
        <p:spPr>
          <a:xfrm>
            <a:off x="2143108" y="2786058"/>
            <a:ext cx="1643074" cy="8572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rtl="1"/>
            <a:r>
              <a:rPr lang="fa-IR" sz="2000" b="1" dirty="0" smtClean="0">
                <a:solidFill>
                  <a:schemeClr val="tx1"/>
                </a:solidFill>
                <a:cs typeface="B Titr" pitchFamily="2" charset="-78"/>
              </a:rPr>
              <a:t>مؤسسه استاندارد ايران</a:t>
            </a:r>
            <a:endParaRPr lang="en-US" sz="2000" b="1" dirty="0" smtClean="0">
              <a:solidFill>
                <a:schemeClr val="tx1"/>
              </a:solidFill>
              <a:cs typeface="B Titr" pitchFamily="2" charset="-78"/>
            </a:endParaRPr>
          </a:p>
        </p:txBody>
      </p:sp>
      <p:sp>
        <p:nvSpPr>
          <p:cNvPr id="19" name="Rectangle 18"/>
          <p:cNvSpPr/>
          <p:nvPr/>
        </p:nvSpPr>
        <p:spPr>
          <a:xfrm>
            <a:off x="214282" y="2786058"/>
            <a:ext cx="1714512" cy="8572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rtl="1"/>
            <a:r>
              <a:rPr lang="fa-IR" sz="2000" b="1" dirty="0" smtClean="0">
                <a:solidFill>
                  <a:schemeClr val="tx1"/>
                </a:solidFill>
                <a:cs typeface="B Titr" pitchFamily="2" charset="-78"/>
              </a:rPr>
              <a:t>سازمان فناوری اطلاعات</a:t>
            </a:r>
            <a:endParaRPr lang="en-US" sz="2000" b="1" dirty="0" smtClean="0">
              <a:solidFill>
                <a:schemeClr val="tx1"/>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940152" y="620688"/>
            <a:ext cx="2071702" cy="642942"/>
          </a:xfrm>
        </p:spPr>
        <p:txBody>
          <a:bodyPr>
            <a:normAutofit/>
          </a:bodyPr>
          <a:lstStyle/>
          <a:p>
            <a:r>
              <a:rPr lang="fa-IR" sz="2800" b="1" dirty="0" smtClean="0">
                <a:latin typeface="Nazli" pitchFamily="2" charset="-78"/>
                <a:cs typeface="B Titr" pitchFamily="2" charset="-78"/>
              </a:rPr>
              <a:t>مخاطره چيست؟</a:t>
            </a:r>
            <a:endParaRPr lang="fa-IR" sz="2800" b="1" dirty="0">
              <a:latin typeface="Nazli" pitchFamily="2" charset="-78"/>
              <a:cs typeface="B Titr" pitchFamily="2" charset="-78"/>
            </a:endParaRPr>
          </a:p>
        </p:txBody>
      </p:sp>
      <p:sp>
        <p:nvSpPr>
          <p:cNvPr id="2" name="Subtitle 1"/>
          <p:cNvSpPr>
            <a:spLocks noGrp="1"/>
          </p:cNvSpPr>
          <p:nvPr>
            <p:ph type="subTitle" idx="1"/>
          </p:nvPr>
        </p:nvSpPr>
        <p:spPr>
          <a:xfrm>
            <a:off x="428596" y="1142984"/>
            <a:ext cx="8358246" cy="4857784"/>
          </a:xfrm>
        </p:spPr>
        <p:txBody>
          <a:bodyPr>
            <a:normAutofit/>
          </a:bodyPr>
          <a:lstStyle/>
          <a:p>
            <a:pPr marL="431800" lvl="0" indent="-342900" rtl="1">
              <a:lnSpc>
                <a:spcPct val="150000"/>
              </a:lnSpc>
              <a:buClr>
                <a:schemeClr val="tx1">
                  <a:lumMod val="50000"/>
                  <a:lumOff val="50000"/>
                </a:schemeClr>
              </a:buClr>
              <a:buFont typeface="Arial" pitchFamily="34" charset="0"/>
              <a:buChar char="•"/>
            </a:pPr>
            <a:r>
              <a:rPr lang="fa-IR" sz="2400" dirty="0" smtClean="0">
                <a:solidFill>
                  <a:schemeClr val="tx1"/>
                </a:solidFill>
                <a:latin typeface="Nazli" pitchFamily="2" charset="-78"/>
                <a:cs typeface="B Nazanin" pitchFamily="2" charset="-78"/>
              </a:rPr>
              <a:t>عامل بالقوه اي است که يک </a:t>
            </a:r>
            <a:r>
              <a:rPr lang="fa-IR" sz="2400" b="1" u="sng" dirty="0" smtClean="0">
                <a:solidFill>
                  <a:schemeClr val="tx1"/>
                </a:solidFill>
                <a:latin typeface="Nazli" pitchFamily="2" charset="-78"/>
                <a:cs typeface="B Nazanin" pitchFamily="2" charset="-78"/>
              </a:rPr>
              <a:t>تهديد</a:t>
            </a:r>
            <a:r>
              <a:rPr lang="fa-IR" sz="2400" dirty="0" smtClean="0">
                <a:solidFill>
                  <a:schemeClr val="tx1"/>
                </a:solidFill>
                <a:latin typeface="Nazli" pitchFamily="2" charset="-78"/>
                <a:cs typeface="B Nazanin" pitchFamily="2" charset="-78"/>
              </a:rPr>
              <a:t> معين، از </a:t>
            </a:r>
            <a:r>
              <a:rPr lang="fa-IR" sz="2400" b="1" u="sng" dirty="0" smtClean="0">
                <a:solidFill>
                  <a:schemeClr val="tx1"/>
                </a:solidFill>
                <a:latin typeface="Nazli" pitchFamily="2" charset="-78"/>
                <a:cs typeface="B Nazanin" pitchFamily="2" charset="-78"/>
              </a:rPr>
              <a:t>آسيب پذيري ها </a:t>
            </a:r>
            <a:r>
              <a:rPr lang="fa-IR" sz="2400" dirty="0" smtClean="0">
                <a:solidFill>
                  <a:schemeClr val="tx1"/>
                </a:solidFill>
                <a:latin typeface="Nazli" pitchFamily="2" charset="-78"/>
                <a:cs typeface="B Nazanin" pitchFamily="2" charset="-78"/>
              </a:rPr>
              <a:t>به گونه اي بهره جويي نمايد که باعث از دست رفتن يا بروز خسارت به يک يا گروهي از دارايي ها شده و از اين طريق به صورت مستقيم يا غير مستقيم به سازمان آسيب رساند.</a:t>
            </a:r>
          </a:p>
          <a:p>
            <a:pPr marL="431800" lvl="0" indent="-342900" rtl="1">
              <a:lnSpc>
                <a:spcPct val="150000"/>
              </a:lnSpc>
              <a:buClr>
                <a:schemeClr val="tx1">
                  <a:lumMod val="50000"/>
                  <a:lumOff val="50000"/>
                </a:schemeClr>
              </a:buClr>
              <a:buFont typeface="Arial" pitchFamily="34" charset="0"/>
              <a:buChar char="•"/>
            </a:pPr>
            <a:endParaRPr lang="fa-IR" sz="2400" dirty="0" smtClean="0">
              <a:solidFill>
                <a:prstClr val="black"/>
              </a:solidFill>
              <a:latin typeface="Nazli" pitchFamily="2" charset="-78"/>
              <a:cs typeface="B Nazanin" pitchFamily="2" charset="-78"/>
            </a:endParaRPr>
          </a:p>
          <a:p>
            <a:pPr marL="431800" lvl="0" indent="-342900" rtl="1">
              <a:lnSpc>
                <a:spcPct val="150000"/>
              </a:lnSpc>
              <a:buClr>
                <a:schemeClr val="tx1">
                  <a:lumMod val="50000"/>
                  <a:lumOff val="50000"/>
                </a:schemeClr>
              </a:buClr>
              <a:buFont typeface="Arial" pitchFamily="34" charset="0"/>
              <a:buChar char="•"/>
            </a:pPr>
            <a:r>
              <a:rPr lang="fa-IR" sz="2400" dirty="0" smtClean="0">
                <a:solidFill>
                  <a:prstClr val="black"/>
                </a:solidFill>
                <a:latin typeface="Nazli" pitchFamily="2" charset="-78"/>
                <a:cs typeface="B Nazanin" pitchFamily="2" charset="-78"/>
              </a:rPr>
              <a:t>احتمال اينکه يک تهديد امنيتي خاص بخواهد از يک آسيب پذيري خاص بهره جويي کند.</a:t>
            </a:r>
          </a:p>
          <a:p>
            <a:pPr marL="431800" lvl="0" indent="-342900" rtl="1">
              <a:lnSpc>
                <a:spcPct val="150000"/>
              </a:lnSpc>
              <a:buClr>
                <a:schemeClr val="tx1">
                  <a:lumMod val="50000"/>
                  <a:lumOff val="50000"/>
                </a:schemeClr>
              </a:buClr>
              <a:buFont typeface="Arial" pitchFamily="34" charset="0"/>
              <a:buChar char="•"/>
            </a:pPr>
            <a:r>
              <a:rPr lang="fa-IR" sz="2400" dirty="0" smtClean="0">
                <a:solidFill>
                  <a:prstClr val="black"/>
                </a:solidFill>
                <a:latin typeface="Nazli" pitchFamily="2" charset="-78"/>
                <a:cs typeface="B Nazanin" pitchFamily="2" charset="-78"/>
              </a:rPr>
              <a:t>احتمال وقوع يک حادثه امنيتي.</a:t>
            </a:r>
            <a:endParaRPr lang="en-US" sz="2400" dirty="0" smtClean="0">
              <a:solidFill>
                <a:prstClr val="black"/>
              </a:solidFill>
              <a:latin typeface="Nazli" pitchFamily="2" charset="-78"/>
              <a:cs typeface="B Nazanin" pitchFamily="2" charset="-78"/>
            </a:endParaRPr>
          </a:p>
          <a:p>
            <a:pPr marL="457200" indent="-457200" rtl="1">
              <a:buClr>
                <a:schemeClr val="tx1">
                  <a:lumMod val="50000"/>
                  <a:lumOff val="50000"/>
                </a:schemeClr>
              </a:buClr>
              <a:buFont typeface="Arial" pitchFamily="34" charset="0"/>
              <a:buChar char="•"/>
            </a:pPr>
            <a:endParaRPr lang="fa-IR" sz="2400" dirty="0">
              <a:latin typeface="Nazli" pitchFamily="2" charset="-78"/>
              <a:cs typeface="B Nazanin"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142984"/>
            <a:ext cx="8001056" cy="500066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اجزاء مخاطره</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دارايي</a:t>
            </a:r>
            <a:r>
              <a:rPr kumimoji="0" lang="fa-IR"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A</a:t>
            </a:r>
            <a:endParaRPr kumimoji="0" lang="en-US" sz="18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تهديد</a:t>
            </a:r>
            <a:r>
              <a:rPr kumimoji="0" lang="en-US"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T  </a:t>
            </a: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آسيب پذيري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V</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کنترل هاي موجود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C</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احتمال</a:t>
            </a:r>
            <a:r>
              <a:rPr kumimoji="0" lang="fa-IR" sz="18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L</a:t>
            </a:r>
          </a:p>
          <a:p>
            <a:pPr marL="742950" marR="0" lvl="1" indent="-28575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شدت اثر  </a:t>
            </a:r>
            <a:r>
              <a:rPr kumimoji="0" lang="en-US" sz="1800" b="1" i="0" u="none" strike="noStrike" kern="1200" cap="none" spc="0" normalizeH="0" baseline="0" noProof="0" dirty="0" smtClean="0">
                <a:ln>
                  <a:noFill/>
                </a:ln>
                <a:solidFill>
                  <a:schemeClr val="tx1">
                    <a:lumMod val="95000"/>
                    <a:lumOff val="5000"/>
                  </a:schemeClr>
                </a:solidFill>
                <a:effectLst/>
                <a:uLnTx/>
                <a:uFillTx/>
                <a:cs typeface="B Titr" pitchFamily="2" charset="-78"/>
              </a:rPr>
              <a:t>I</a:t>
            </a: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ü"/>
              <a:tabLst/>
              <a:defRPr/>
            </a:pP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مخاطره= </a:t>
            </a:r>
            <a:r>
              <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(A,T,V,C,L,I)</a:t>
            </a:r>
          </a:p>
        </p:txBody>
      </p:sp>
      <p:sp>
        <p:nvSpPr>
          <p:cNvPr id="5" name="Rectangle 4"/>
          <p:cNvSpPr/>
          <p:nvPr/>
        </p:nvSpPr>
        <p:spPr>
          <a:xfrm>
            <a:off x="2057400" y="4038600"/>
            <a:ext cx="238602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dirty="0" smtClean="0">
                <a:solidFill>
                  <a:schemeClr val="tx1">
                    <a:lumMod val="95000"/>
                    <a:lumOff val="5000"/>
                  </a:schemeClr>
                </a:solidFill>
                <a:cs typeface="B Titr" pitchFamily="2" charset="-78"/>
              </a:rPr>
              <a:t>نياز به شناسايي دارد.</a:t>
            </a:r>
            <a:endParaRPr lang="en-US" sz="2200" dirty="0">
              <a:cs typeface="B Titr" pitchFamily="2" charset="-78"/>
            </a:endParaRPr>
          </a:p>
        </p:txBody>
      </p:sp>
      <p:sp>
        <p:nvSpPr>
          <p:cNvPr id="6" name="Left Arrow 5"/>
          <p:cNvSpPr/>
          <p:nvPr/>
        </p:nvSpPr>
        <p:spPr>
          <a:xfrm>
            <a:off x="4572000" y="4191000"/>
            <a:ext cx="1785950" cy="142876"/>
          </a:xfrm>
          <a:prstGeom prst="leftArrow">
            <a:avLst/>
          </a:prstGeom>
          <a:solidFill>
            <a:schemeClr val="bg1">
              <a:lumMod val="6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7" name="Rectangle 6"/>
          <p:cNvSpPr/>
          <p:nvPr/>
        </p:nvSpPr>
        <p:spPr>
          <a:xfrm>
            <a:off x="5464975" y="714356"/>
            <a:ext cx="2440092" cy="523220"/>
          </a:xfrm>
          <a:prstGeom prst="rect">
            <a:avLst/>
          </a:prstGeom>
        </p:spPr>
        <p:txBody>
          <a:bodyPr wrap="none">
            <a:spAutoFit/>
          </a:bodyPr>
          <a:lstStyle/>
          <a:p>
            <a:r>
              <a:rPr lang="fa-IR" sz="2800" b="1" dirty="0" smtClean="0">
                <a:solidFill>
                  <a:prstClr val="black">
                    <a:lumMod val="95000"/>
                    <a:lumOff val="5000"/>
                  </a:prstClr>
                </a:solidFill>
                <a:cs typeface="B Titr" pitchFamily="2" charset="-78"/>
              </a:rPr>
              <a:t> برآورد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594766"/>
            <a:ext cx="8001056" cy="4548878"/>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
                <a:schemeClr val="tx1">
                  <a:lumMod val="50000"/>
                  <a:lumOff val="50000"/>
                </a:schemeClr>
              </a:buClr>
              <a:buSzTx/>
              <a:buFont typeface="Wingdings" pitchFamily="2" charset="2"/>
              <a:buChar char="v"/>
              <a:tabLst/>
              <a:defRPr/>
            </a:pPr>
            <a:r>
              <a:rPr kumimoji="0" lang="fa-IR" sz="24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احتمال بهره برداري تهديد از آسيب پذيري موجود</a:t>
            </a:r>
          </a:p>
          <a:p>
            <a:pPr marL="342900" marR="0" lvl="0" indent="-342900" algn="r" defTabSz="914400" rtl="1" eaLnBrk="1" fontAlgn="auto" latinLnBrk="0" hangingPunct="1">
              <a:lnSpc>
                <a:spcPct val="100000"/>
              </a:lnSpc>
              <a:spcBef>
                <a:spcPct val="20000"/>
              </a:spcBef>
              <a:spcAft>
                <a:spcPts val="0"/>
              </a:spcAft>
              <a:buClr>
                <a:schemeClr val="tx1">
                  <a:lumMod val="50000"/>
                  <a:lumOff val="50000"/>
                </a:schemeClr>
              </a:buClr>
              <a:buSzTx/>
              <a:buFont typeface="Wingdings" pitchFamily="2" charset="2"/>
              <a:buChar char="v"/>
              <a:tabLst/>
              <a:defRPr/>
            </a:pPr>
            <a:endParaRPr kumimoji="0" lang="en-US"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v"/>
              <a:tabLst/>
              <a:defRPr/>
            </a:pPr>
            <a:r>
              <a:rPr kumimoji="0" lang="fa-IR"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با توجه به متدولوژي ارزيابي ريسک،</a:t>
            </a:r>
            <a:r>
              <a:rPr kumimoji="0" lang="fa-IR" sz="2000" b="1"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در محاسبه احتمال موارد ذيل بايد در نظر گرفته شود: </a:t>
            </a:r>
          </a:p>
          <a:p>
            <a:pPr marL="800100" lvl="1" indent="-342900" algn="r" rtl="1">
              <a:lnSpc>
                <a:spcPct val="150000"/>
              </a:lnSpc>
              <a:spcBef>
                <a:spcPct val="20000"/>
              </a:spcBef>
              <a:buFont typeface="Wingdings" pitchFamily="2" charset="2"/>
              <a:buChar char="ü"/>
              <a:defRPr/>
            </a:pPr>
            <a:r>
              <a:rPr lang="fa-IR" sz="2400" baseline="0" dirty="0" smtClean="0">
                <a:solidFill>
                  <a:schemeClr val="tx1">
                    <a:lumMod val="95000"/>
                    <a:lumOff val="5000"/>
                  </a:schemeClr>
                </a:solidFill>
                <a:latin typeface="Nazli" pitchFamily="2" charset="-78"/>
                <a:cs typeface="B Nazanin" pitchFamily="2" charset="-78"/>
              </a:rPr>
              <a:t>شرايط</a:t>
            </a:r>
            <a:r>
              <a:rPr lang="fa-IR" sz="2400" dirty="0" smtClean="0">
                <a:solidFill>
                  <a:schemeClr val="tx1">
                    <a:lumMod val="95000"/>
                    <a:lumOff val="5000"/>
                  </a:schemeClr>
                </a:solidFill>
                <a:latin typeface="Nazli" pitchFamily="2" charset="-78"/>
                <a:cs typeface="B Nazanin" pitchFamily="2" charset="-78"/>
              </a:rPr>
              <a:t> فعلي سازمان </a:t>
            </a:r>
          </a:p>
          <a:p>
            <a:pPr marL="800100" lvl="1" indent="-342900" algn="r" rtl="1">
              <a:lnSpc>
                <a:spcPct val="150000"/>
              </a:lnSpc>
              <a:spcBef>
                <a:spcPct val="20000"/>
              </a:spcBef>
              <a:buFont typeface="Wingdings" pitchFamily="2" charset="2"/>
              <a:buChar char="ü"/>
              <a:defRPr/>
            </a:pPr>
            <a:r>
              <a:rPr kumimoji="0" lang="fa-IR" sz="240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سوابق سازمان</a:t>
            </a:r>
            <a:endParaRPr kumimoji="0" lang="en-US" sz="24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p:txBody>
      </p:sp>
      <p:sp>
        <p:nvSpPr>
          <p:cNvPr id="5" name="Rectangle 4"/>
          <p:cNvSpPr/>
          <p:nvPr/>
        </p:nvSpPr>
        <p:spPr>
          <a:xfrm>
            <a:off x="7286644" y="1071546"/>
            <a:ext cx="1208985"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Zar" pitchFamily="2" charset="-78"/>
              </a:rPr>
              <a:t> احتمال</a:t>
            </a:r>
            <a:endParaRPr lang="fa-IR" dirty="0">
              <a:cs typeface="Za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285860"/>
            <a:ext cx="8486804" cy="4857784"/>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00000"/>
              </a:lnSpc>
              <a:spcBef>
                <a:spcPct val="20000"/>
              </a:spcBef>
              <a:spcAft>
                <a:spcPts val="0"/>
              </a:spcAft>
              <a:buClr>
                <a:schemeClr val="tx1">
                  <a:lumMod val="50000"/>
                  <a:lumOff val="50000"/>
                </a:schemeClr>
              </a:buClr>
              <a:buSzTx/>
              <a:buFont typeface="Wingdings" pitchFamily="2" charset="2"/>
              <a:buChar char="q"/>
              <a:tabLst/>
              <a:defRPr/>
            </a:pPr>
            <a:r>
              <a:rPr kumimoji="0" lang="fa-IR" sz="2000" b="1"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تعريف احتمال تهديد</a:t>
            </a:r>
            <a:endParaRPr kumimoji="0" lang="en-US"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742950" lvl="2" indent="-285750" algn="r" rtl="1">
              <a:lnSpc>
                <a:spcPct val="150000"/>
              </a:lnSpc>
              <a:spcBef>
                <a:spcPct val="20000"/>
              </a:spcBef>
              <a:buClr>
                <a:srgbClr val="FF0000"/>
              </a:buClr>
              <a:buFont typeface="Arial" pitchFamily="34" charset="0"/>
              <a:buChar char="•"/>
              <a:defRPr/>
            </a:pPr>
            <a:r>
              <a:rPr kumimoji="0" lang="fa-IR"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اغلب 4 يا 5 سطح کافي مي باشد.</a:t>
            </a:r>
            <a:endParaRPr kumimoji="0" lang="en-US"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742950" lvl="2" indent="-285750" algn="r" rtl="1">
              <a:lnSpc>
                <a:spcPct val="150000"/>
              </a:lnSpc>
              <a:spcBef>
                <a:spcPct val="20000"/>
              </a:spcBef>
              <a:buClr>
                <a:srgbClr val="FF0000"/>
              </a:buClr>
              <a:buFont typeface="Arial" pitchFamily="34" charset="0"/>
              <a:buChar char="•"/>
              <a:defRPr/>
            </a:pPr>
            <a:r>
              <a:rPr kumimoji="0" lang="fa-IR"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مي توان از اعداد به جاي سطوح استفاده کرد.</a:t>
            </a:r>
            <a:endParaRPr kumimoji="0" lang="en-US"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1200150" lvl="4" indent="-285750" algn="r" rtl="1">
              <a:lnSpc>
                <a:spcPct val="150000"/>
              </a:lnSpc>
              <a:spcBef>
                <a:spcPct val="20000"/>
              </a:spcBef>
              <a:buClr>
                <a:srgbClr val="FF0000"/>
              </a:buClr>
              <a:buFont typeface="Arial" pitchFamily="34" charset="0"/>
              <a:buChar char="•"/>
              <a:defRPr/>
            </a:pPr>
            <a:r>
              <a:rPr kumimoji="0" lang="fa-IR" sz="16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مانند: 5 4 3 2 1</a:t>
            </a:r>
            <a:endParaRPr kumimoji="0" lang="en-US" sz="16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p:txBody>
      </p:sp>
      <p:graphicFrame>
        <p:nvGraphicFramePr>
          <p:cNvPr id="5" name="Table 4"/>
          <p:cNvGraphicFramePr>
            <a:graphicFrameLocks noGrp="1"/>
          </p:cNvGraphicFramePr>
          <p:nvPr/>
        </p:nvGraphicFramePr>
        <p:xfrm>
          <a:off x="2143108" y="3780975"/>
          <a:ext cx="4800600" cy="1872168"/>
        </p:xfrm>
        <a:graphic>
          <a:graphicData uri="http://schemas.openxmlformats.org/drawingml/2006/table">
            <a:tbl>
              <a:tblPr firstRow="1" bandRow="1" bandCol="1">
                <a:tableStyleId>{7E9639D4-E3E2-4D34-9284-5A2195B3D0D7}</a:tableStyleId>
              </a:tblPr>
              <a:tblGrid>
                <a:gridCol w="1295400"/>
                <a:gridCol w="3505200"/>
              </a:tblGrid>
              <a:tr h="496866">
                <a:tc>
                  <a:txBody>
                    <a:bodyPr/>
                    <a:lstStyle/>
                    <a:p>
                      <a:pPr algn="ctr"/>
                      <a:r>
                        <a:rPr lang="fa-IR" sz="1600" dirty="0" smtClean="0">
                          <a:solidFill>
                            <a:schemeClr val="tx1"/>
                          </a:solidFill>
                          <a:latin typeface="Nazli" pitchFamily="2" charset="-78"/>
                          <a:cs typeface="B Titr" pitchFamily="2" charset="-78"/>
                        </a:rPr>
                        <a:t>احتمال</a:t>
                      </a:r>
                      <a:endParaRPr lang="en-US" sz="1600" dirty="0">
                        <a:solidFill>
                          <a:schemeClr val="tx1"/>
                        </a:solidFill>
                        <a:latin typeface="Nazli" pitchFamily="2" charset="-78"/>
                        <a:cs typeface="B Titr" pitchFamily="2" charset="-78"/>
                      </a:endParaRPr>
                    </a:p>
                  </a:txBody>
                  <a:tcPr anchor="ctr">
                    <a:solidFill>
                      <a:schemeClr val="bg1">
                        <a:lumMod val="75000"/>
                      </a:schemeClr>
                    </a:solidFill>
                  </a:tcPr>
                </a:tc>
                <a:tc>
                  <a:txBody>
                    <a:bodyPr/>
                    <a:lstStyle/>
                    <a:p>
                      <a:pPr marL="0" lvl="0" indent="0" algn="ctr" defTabSz="914400" rtl="1" eaLnBrk="1" latinLnBrk="0" hangingPunct="1">
                        <a:spcBef>
                          <a:spcPct val="20000"/>
                        </a:spcBef>
                        <a:buFont typeface="Arial" pitchFamily="34" charset="0"/>
                        <a:buNone/>
                      </a:pPr>
                      <a:r>
                        <a:rPr lang="fa-IR" sz="1600" kern="1200" dirty="0" smtClean="0">
                          <a:solidFill>
                            <a:schemeClr val="tx1"/>
                          </a:solidFill>
                          <a:latin typeface="Nazli" pitchFamily="2" charset="-78"/>
                          <a:ea typeface="+mn-ea"/>
                          <a:cs typeface="B Titr" pitchFamily="2" charset="-78"/>
                        </a:rPr>
                        <a:t>تعداد</a:t>
                      </a:r>
                      <a:r>
                        <a:rPr lang="fa-IR" sz="1600" kern="1200" baseline="0" dirty="0" smtClean="0">
                          <a:solidFill>
                            <a:schemeClr val="tx1"/>
                          </a:solidFill>
                          <a:latin typeface="Nazli" pitchFamily="2" charset="-78"/>
                          <a:ea typeface="+mn-ea"/>
                          <a:cs typeface="B Titr" pitchFamily="2" charset="-78"/>
                        </a:rPr>
                        <a:t> دفعات </a:t>
                      </a:r>
                      <a:endParaRPr lang="en-US" sz="1600" kern="1200" dirty="0">
                        <a:solidFill>
                          <a:schemeClr val="tx1"/>
                        </a:solidFill>
                        <a:latin typeface="Nazli" pitchFamily="2" charset="-78"/>
                        <a:ea typeface="+mn-ea"/>
                        <a:cs typeface="B Titr" pitchFamily="2" charset="-78"/>
                      </a:endParaRPr>
                    </a:p>
                  </a:txBody>
                  <a:tcPr anchor="ctr">
                    <a:solidFill>
                      <a:schemeClr val="bg1">
                        <a:lumMod val="75000"/>
                      </a:schemeClr>
                    </a:solidFill>
                  </a:tcPr>
                </a:tc>
              </a:tr>
              <a:tr h="458434">
                <a:tc>
                  <a:txBody>
                    <a:bodyPr/>
                    <a:lstStyle/>
                    <a:p>
                      <a:pPr algn="ctr"/>
                      <a:r>
                        <a:rPr lang="fa-IR" sz="1600" dirty="0" smtClean="0">
                          <a:solidFill>
                            <a:schemeClr val="tx1"/>
                          </a:solidFill>
                          <a:latin typeface="Nazli" pitchFamily="2" charset="-78"/>
                          <a:cs typeface="B Titr" pitchFamily="2" charset="-78"/>
                        </a:rPr>
                        <a:t>1</a:t>
                      </a:r>
                      <a:endParaRPr lang="en-US" sz="1600" dirty="0">
                        <a:solidFill>
                          <a:schemeClr val="tx1"/>
                        </a:solidFill>
                        <a:latin typeface="Nazli" pitchFamily="2" charset="-78"/>
                        <a:cs typeface="B Titr" pitchFamily="2" charset="-78"/>
                      </a:endParaRPr>
                    </a:p>
                  </a:txBody>
                  <a:tcPr anchor="ctr">
                    <a:solidFill>
                      <a:schemeClr val="bg1"/>
                    </a:solidFill>
                  </a:tcPr>
                </a:tc>
                <a:tc>
                  <a:txBody>
                    <a:bodyPr/>
                    <a:lstStyle/>
                    <a:p>
                      <a:pPr marL="0" lvl="0" indent="0" algn="r" defTabSz="914400" rtl="1" eaLnBrk="1" latinLnBrk="0" hangingPunct="1">
                        <a:spcBef>
                          <a:spcPct val="20000"/>
                        </a:spcBef>
                        <a:buFont typeface="Arial" pitchFamily="34" charset="0"/>
                        <a:buNone/>
                      </a:pPr>
                      <a:r>
                        <a:rPr lang="fa-IR" sz="1600" b="1" kern="1200" dirty="0" smtClean="0">
                          <a:solidFill>
                            <a:schemeClr val="tx1">
                              <a:lumMod val="95000"/>
                              <a:lumOff val="5000"/>
                            </a:schemeClr>
                          </a:solidFill>
                          <a:latin typeface="Nazli" pitchFamily="2" charset="-78"/>
                          <a:ea typeface="+mn-ea"/>
                          <a:cs typeface="B Titr" pitchFamily="2" charset="-78"/>
                        </a:rPr>
                        <a:t>کمتر از دو بار در سال</a:t>
                      </a:r>
                      <a:endParaRPr lang="en-US" sz="1600" b="1" kern="1200" dirty="0">
                        <a:solidFill>
                          <a:schemeClr val="tx1">
                            <a:lumMod val="95000"/>
                            <a:lumOff val="5000"/>
                          </a:schemeClr>
                        </a:solidFill>
                        <a:latin typeface="Nazli" pitchFamily="2" charset="-78"/>
                        <a:ea typeface="+mn-ea"/>
                        <a:cs typeface="B Titr" pitchFamily="2" charset="-78"/>
                      </a:endParaRPr>
                    </a:p>
                  </a:txBody>
                  <a:tcPr anchor="ctr">
                    <a:solidFill>
                      <a:schemeClr val="bg1"/>
                    </a:solidFill>
                  </a:tcPr>
                </a:tc>
              </a:tr>
              <a:tr h="458434">
                <a:tc>
                  <a:txBody>
                    <a:bodyPr/>
                    <a:lstStyle/>
                    <a:p>
                      <a:pPr algn="ctr"/>
                      <a:r>
                        <a:rPr lang="fa-IR" sz="1600" dirty="0" smtClean="0">
                          <a:solidFill>
                            <a:schemeClr val="tx1"/>
                          </a:solidFill>
                          <a:latin typeface="Nazli" pitchFamily="2" charset="-78"/>
                          <a:cs typeface="B Titr" pitchFamily="2" charset="-78"/>
                        </a:rPr>
                        <a:t>2</a:t>
                      </a:r>
                      <a:endParaRPr lang="en-US" sz="1600" dirty="0">
                        <a:solidFill>
                          <a:schemeClr val="tx1"/>
                        </a:solidFill>
                        <a:latin typeface="Nazli" pitchFamily="2" charset="-78"/>
                        <a:cs typeface="B Titr" pitchFamily="2" charset="-78"/>
                      </a:endParaRPr>
                    </a:p>
                  </a:txBody>
                  <a:tcPr anchor="ctr">
                    <a:solidFill>
                      <a:schemeClr val="bg1"/>
                    </a:solidFill>
                  </a:tcPr>
                </a:tc>
                <a:tc>
                  <a:txBody>
                    <a:bodyPr/>
                    <a:lstStyle/>
                    <a:p>
                      <a:pPr marL="0" lvl="0" indent="0" algn="r" defTabSz="914400" rtl="1" eaLnBrk="1" latinLnBrk="0" hangingPunct="1">
                        <a:spcBef>
                          <a:spcPct val="20000"/>
                        </a:spcBef>
                        <a:buFont typeface="Arial" pitchFamily="34" charset="0"/>
                        <a:buNone/>
                      </a:pPr>
                      <a:r>
                        <a:rPr lang="fa-IR" sz="1600" b="1" kern="1200" dirty="0" smtClean="0">
                          <a:solidFill>
                            <a:schemeClr val="tx1">
                              <a:lumMod val="95000"/>
                              <a:lumOff val="5000"/>
                            </a:schemeClr>
                          </a:solidFill>
                          <a:latin typeface="Nazli" pitchFamily="2" charset="-78"/>
                          <a:ea typeface="+mn-ea"/>
                          <a:cs typeface="B Titr" pitchFamily="2" charset="-78"/>
                        </a:rPr>
                        <a:t>بين 3 تا 5 بار در سال</a:t>
                      </a:r>
                      <a:endParaRPr lang="en-US" sz="1600" b="1" kern="1200" dirty="0">
                        <a:solidFill>
                          <a:schemeClr val="tx1">
                            <a:lumMod val="95000"/>
                            <a:lumOff val="5000"/>
                          </a:schemeClr>
                        </a:solidFill>
                        <a:latin typeface="Nazli" pitchFamily="2" charset="-78"/>
                        <a:ea typeface="+mn-ea"/>
                        <a:cs typeface="B Titr" pitchFamily="2" charset="-78"/>
                      </a:endParaRPr>
                    </a:p>
                  </a:txBody>
                  <a:tcPr anchor="ctr">
                    <a:solidFill>
                      <a:schemeClr val="bg1"/>
                    </a:solidFill>
                  </a:tcPr>
                </a:tc>
              </a:tr>
              <a:tr h="458434">
                <a:tc>
                  <a:txBody>
                    <a:bodyPr/>
                    <a:lstStyle/>
                    <a:p>
                      <a:pPr algn="ctr"/>
                      <a:r>
                        <a:rPr lang="fa-IR" sz="1600" dirty="0" smtClean="0">
                          <a:solidFill>
                            <a:schemeClr val="tx1"/>
                          </a:solidFill>
                          <a:latin typeface="Nazli" pitchFamily="2" charset="-78"/>
                          <a:cs typeface="B Titr" pitchFamily="2" charset="-78"/>
                        </a:rPr>
                        <a:t>3</a:t>
                      </a:r>
                      <a:endParaRPr lang="en-US" sz="1600" dirty="0">
                        <a:solidFill>
                          <a:schemeClr val="tx1"/>
                        </a:solidFill>
                        <a:latin typeface="Nazli" pitchFamily="2" charset="-78"/>
                        <a:cs typeface="B Titr" pitchFamily="2" charset="-78"/>
                      </a:endParaRPr>
                    </a:p>
                  </a:txBody>
                  <a:tcPr anchor="ctr">
                    <a:solidFill>
                      <a:schemeClr val="bg1"/>
                    </a:solidFill>
                  </a:tcPr>
                </a:tc>
                <a:tc>
                  <a:txBody>
                    <a:bodyPr/>
                    <a:lstStyle/>
                    <a:p>
                      <a:pPr marL="0" lvl="0" indent="0" algn="r" defTabSz="914400" rtl="1" eaLnBrk="1" latinLnBrk="0" hangingPunct="1">
                        <a:spcBef>
                          <a:spcPct val="20000"/>
                        </a:spcBef>
                        <a:buFont typeface="Arial" pitchFamily="34" charset="0"/>
                        <a:buNone/>
                      </a:pPr>
                      <a:r>
                        <a:rPr lang="fa-IR" sz="1600" b="1" kern="1200" dirty="0" smtClean="0">
                          <a:solidFill>
                            <a:schemeClr val="tx1">
                              <a:lumMod val="95000"/>
                              <a:lumOff val="5000"/>
                            </a:schemeClr>
                          </a:solidFill>
                          <a:latin typeface="Nazli" pitchFamily="2" charset="-78"/>
                          <a:ea typeface="+mn-ea"/>
                          <a:cs typeface="B Titr" pitchFamily="2" charset="-78"/>
                        </a:rPr>
                        <a:t>بيشتر از 5 بار در سال</a:t>
                      </a:r>
                      <a:endParaRPr lang="en-US" sz="1600" b="1" kern="1200" dirty="0">
                        <a:solidFill>
                          <a:schemeClr val="tx1">
                            <a:lumMod val="95000"/>
                            <a:lumOff val="5000"/>
                          </a:schemeClr>
                        </a:solidFill>
                        <a:latin typeface="Nazli" pitchFamily="2" charset="-78"/>
                        <a:ea typeface="+mn-ea"/>
                        <a:cs typeface="B Titr" pitchFamily="2" charset="-78"/>
                      </a:endParaRPr>
                    </a:p>
                  </a:txBody>
                  <a:tcPr anchor="ctr">
                    <a:solidFill>
                      <a:schemeClr val="bg1"/>
                    </a:solidFill>
                  </a:tcPr>
                </a:tc>
              </a:tr>
            </a:tbl>
          </a:graphicData>
        </a:graphic>
      </p:graphicFrame>
      <p:sp>
        <p:nvSpPr>
          <p:cNvPr id="6" name="Rectangle 5"/>
          <p:cNvSpPr/>
          <p:nvPr/>
        </p:nvSpPr>
        <p:spPr>
          <a:xfrm>
            <a:off x="5143504" y="857232"/>
            <a:ext cx="3643946" cy="523220"/>
          </a:xfrm>
          <a:prstGeom prst="rect">
            <a:avLst/>
          </a:prstGeom>
        </p:spPr>
        <p:txBody>
          <a:bodyPr wrap="square">
            <a:spAutoFit/>
          </a:bodyPr>
          <a:lstStyle/>
          <a:p>
            <a:r>
              <a:rPr lang="fa-IR" sz="2800" b="1" dirty="0" smtClean="0">
                <a:solidFill>
                  <a:prstClr val="black">
                    <a:lumMod val="95000"/>
                    <a:lumOff val="5000"/>
                  </a:prstClr>
                </a:solidFill>
                <a:latin typeface="Nazli" pitchFamily="2" charset="-78"/>
                <a:cs typeface="B Titr" pitchFamily="2" charset="-78"/>
              </a:rPr>
              <a:t> نمونه ايي از احتمال تهديد</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800" dirty="0" smtClean="0">
                <a:solidFill>
                  <a:schemeClr val="tx1"/>
                </a:solidFill>
                <a:latin typeface="Nazli" pitchFamily="2" charset="-78"/>
                <a:cs typeface="B Titr" pitchFamily="2" charset="-78"/>
              </a:rPr>
              <a:t>تحليل و ارزيابي مخاطرات</a:t>
            </a: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5</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4290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گزارشي از آسيب هاي کسب وکار و احتمال آنها</a:t>
            </a:r>
            <a:endParaRPr lang="fa-IR" sz="2400" dirty="0">
              <a:solidFill>
                <a:schemeClr val="tx1"/>
              </a:solidFill>
              <a:latin typeface="Nazli" pitchFamily="2" charset="-78"/>
              <a:cs typeface="B Titr" pitchFamily="2" charset="-78"/>
            </a:endParaRPr>
          </a:p>
        </p:txBody>
      </p:sp>
      <p:sp>
        <p:nvSpPr>
          <p:cNvPr id="8" name="Rectangle 7"/>
          <p:cNvSpPr/>
          <p:nvPr/>
        </p:nvSpPr>
        <p:spPr>
          <a:xfrm>
            <a:off x="2267744" y="116632"/>
            <a:ext cx="5780749"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714488"/>
            <a:ext cx="8001056" cy="4429156"/>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rgbClr val="FF0000"/>
              </a:buClr>
              <a:buSzTx/>
              <a:buFont typeface="Wingdings" pitchFamily="2" charset="2"/>
              <a:buChar char="q"/>
              <a:tabLst/>
              <a:defRPr/>
            </a:pP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بستگي به رويکرد ارزيابي مخاطرات برگزيده توسط سازمان دارد.</a:t>
            </a: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rgbClr val="FF0000"/>
              </a:buClr>
              <a:buSzTx/>
              <a:buFont typeface="Wingdings" pitchFamily="2" charset="2"/>
              <a:buChar char="q"/>
              <a:tabLst/>
              <a:defRPr/>
            </a:pP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نمونه هايي از نحوه</a:t>
            </a:r>
            <a:r>
              <a:rPr kumimoji="0" lang="fa-IR" sz="20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محاسبه ريسک(خطر)</a:t>
            </a: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a:t>
            </a: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ارزش</a:t>
            </a: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نهايي</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احتمال</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محرمانگي</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احتمال</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يکپارچگي</a:t>
            </a: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احتمال</a:t>
            </a:r>
          </a:p>
          <a:p>
            <a:pPr marL="742950" lvl="1" indent="-285750" algn="r" rtl="1">
              <a:lnSpc>
                <a:spcPct val="150000"/>
              </a:lnSpc>
              <a:spcBef>
                <a:spcPct val="20000"/>
              </a:spcBef>
              <a:buClr>
                <a:srgbClr val="FF0000"/>
              </a:buClr>
              <a:buFont typeface="Wingdings" pitchFamily="2" charset="2"/>
              <a:buChar char="§"/>
              <a:defRPr/>
            </a:pPr>
            <a:r>
              <a:rPr lang="fa-IR" sz="2400" dirty="0" smtClean="0">
                <a:solidFill>
                  <a:schemeClr val="tx1">
                    <a:lumMod val="95000"/>
                    <a:lumOff val="5000"/>
                  </a:schemeClr>
                </a:solidFill>
                <a:latin typeface="Nazli" pitchFamily="2" charset="-78"/>
                <a:cs typeface="B Nazanin" pitchFamily="2" charset="-78"/>
              </a:rPr>
              <a:t>دسترس پذيري</a:t>
            </a:r>
            <a:r>
              <a:rPr lang="en-US" sz="2400" dirty="0" smtClean="0">
                <a:solidFill>
                  <a:schemeClr val="tx1">
                    <a:lumMod val="95000"/>
                    <a:lumOff val="5000"/>
                  </a:schemeClr>
                </a:solidFill>
                <a:latin typeface="Nazli" pitchFamily="2" charset="-78"/>
                <a:cs typeface="B Nazanin" pitchFamily="2" charset="-78"/>
              </a:rPr>
              <a:t> * </a:t>
            </a:r>
            <a:r>
              <a:rPr lang="fa-IR" sz="2400" dirty="0" smtClean="0">
                <a:solidFill>
                  <a:schemeClr val="tx1">
                    <a:lumMod val="95000"/>
                    <a:lumOff val="5000"/>
                  </a:schemeClr>
                </a:solidFill>
                <a:latin typeface="Nazli" pitchFamily="2" charset="-78"/>
                <a:cs typeface="B Nazanin" pitchFamily="2" charset="-78"/>
              </a:rPr>
              <a:t>احتمال</a:t>
            </a:r>
          </a:p>
          <a:p>
            <a:pPr marL="742950" marR="0" lvl="1" indent="-285750" algn="r" defTabSz="914400" rtl="1" eaLnBrk="1" fontAlgn="auto" latinLnBrk="0" hangingPunct="1">
              <a:lnSpc>
                <a:spcPct val="150000"/>
              </a:lnSpc>
              <a:spcBef>
                <a:spcPct val="20000"/>
              </a:spcBef>
              <a:spcAft>
                <a:spcPts val="0"/>
              </a:spcAft>
              <a:buClrTx/>
              <a:buSzTx/>
              <a:buFont typeface="Wingdings" pitchFamily="2" charset="2"/>
              <a:buChar char="§"/>
              <a:tabLst/>
              <a:defRPr/>
            </a:pPr>
            <a:endParaRPr kumimoji="0" lang="en-US" sz="2400" b="0" i="0" u="none" strike="noStrike" kern="1200" cap="none" spc="0" normalizeH="0" baseline="0" noProof="0" dirty="0">
              <a:ln>
                <a:noFill/>
              </a:ln>
              <a:solidFill>
                <a:schemeClr val="tx1">
                  <a:lumMod val="95000"/>
                  <a:lumOff val="5000"/>
                </a:schemeClr>
              </a:solidFill>
              <a:effectLst/>
              <a:uLnTx/>
              <a:uFillTx/>
              <a:latin typeface="Nazli" pitchFamily="2" charset="-78"/>
              <a:cs typeface="B Nazanin" pitchFamily="2" charset="-78"/>
            </a:endParaRPr>
          </a:p>
        </p:txBody>
      </p:sp>
      <p:sp>
        <p:nvSpPr>
          <p:cNvPr id="5" name="Rectangle 4"/>
          <p:cNvSpPr/>
          <p:nvPr/>
        </p:nvSpPr>
        <p:spPr>
          <a:xfrm>
            <a:off x="2771800" y="857232"/>
            <a:ext cx="5272597"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برآورد نهايي مخاطرات(محاسبه ريسک)</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800" dirty="0" smtClean="0">
                <a:solidFill>
                  <a:schemeClr val="tx1"/>
                </a:solidFill>
                <a:latin typeface="Nazli" pitchFamily="2" charset="-78"/>
                <a:cs typeface="B Titr" pitchFamily="2" charset="-78"/>
              </a:rPr>
              <a:t>شناسايي و ارزيابي گزينه هاي برطرف سازي مخاطرات</a:t>
            </a: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6</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3528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طرح برطرف سازي مخاطرات</a:t>
            </a:r>
            <a:endParaRPr lang="fa-IR" sz="2400" dirty="0">
              <a:solidFill>
                <a:schemeClr val="tx1"/>
              </a:solidFill>
              <a:latin typeface="Nazli" pitchFamily="2" charset="-78"/>
              <a:cs typeface="B Titr" pitchFamily="2" charset="-78"/>
            </a:endParaRPr>
          </a:p>
        </p:txBody>
      </p:sp>
      <p:sp>
        <p:nvSpPr>
          <p:cNvPr id="8" name="Rectangle 7"/>
          <p:cNvSpPr/>
          <p:nvPr/>
        </p:nvSpPr>
        <p:spPr>
          <a:xfrm>
            <a:off x="1907704" y="214290"/>
            <a:ext cx="5809603"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500174"/>
            <a:ext cx="8429684" cy="5072098"/>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268288" marR="0" lvl="0" indent="-268288" algn="r" defTabSz="914400" rtl="1" eaLnBrk="1" fontAlgn="auto" latinLnBrk="0" hangingPunct="1">
              <a:lnSpc>
                <a:spcPct val="100000"/>
              </a:lnSpc>
              <a:spcBef>
                <a:spcPct val="20000"/>
              </a:spcBef>
              <a:spcAft>
                <a:spcPts val="0"/>
              </a:spcAft>
              <a:buClr>
                <a:srgbClr val="FF0000"/>
              </a:buClr>
              <a:buSzTx/>
              <a:buFont typeface="Wingdings" pitchFamily="2" charset="2"/>
              <a:buChar char="v"/>
              <a:tabLst/>
              <a:defRPr/>
            </a:pPr>
            <a:r>
              <a:rPr kumimoji="0" lang="fa-IR" sz="2400" b="1" i="0" u="none" strike="noStrike" kern="1200" cap="none" spc="0" normalizeH="0" baseline="0" noProof="0" dirty="0" smtClean="0">
                <a:ln>
                  <a:noFill/>
                </a:ln>
                <a:solidFill>
                  <a:schemeClr val="tx1">
                    <a:lumMod val="95000"/>
                    <a:lumOff val="5000"/>
                  </a:schemeClr>
                </a:solidFill>
                <a:effectLst/>
                <a:uLnTx/>
                <a:uFillTx/>
                <a:cs typeface="B Titr" pitchFamily="2" charset="-78"/>
              </a:rPr>
              <a:t>مديريت و برطرف سازي مناسب مخاطرات در زمينه کسب و کار</a:t>
            </a:r>
          </a:p>
          <a:p>
            <a:pPr marL="342900" marR="0" lvl="0" indent="-342900" algn="r" defTabSz="914400" rtl="1" eaLnBrk="1" fontAlgn="auto" latinLnBrk="0" hangingPunct="1">
              <a:lnSpc>
                <a:spcPct val="100000"/>
              </a:lnSpc>
              <a:spcBef>
                <a:spcPct val="20000"/>
              </a:spcBef>
              <a:spcAft>
                <a:spcPts val="0"/>
              </a:spcAft>
              <a:buClrTx/>
              <a:buSzTx/>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fa-IR" sz="2000" b="1" i="0" u="none" strike="noStrike" kern="1200" cap="none" spc="0" normalizeH="0" baseline="0" noProof="0" dirty="0" smtClean="0">
                <a:ln>
                  <a:noFill/>
                </a:ln>
                <a:solidFill>
                  <a:schemeClr val="tx1">
                    <a:lumMod val="95000"/>
                    <a:lumOff val="5000"/>
                  </a:schemeClr>
                </a:solidFill>
                <a:effectLst/>
                <a:uLnTx/>
                <a:uFillTx/>
                <a:cs typeface="B Titr" pitchFamily="2" charset="-78"/>
              </a:rPr>
              <a:t>   بکارگرفتن</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کنترل هاي مناسب (</a:t>
            </a:r>
            <a:r>
              <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Apply</a:t>
            </a: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a:t>
            </a:r>
            <a:endPar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fa-IR" sz="2200" b="1" i="0" u="none" strike="noStrike" kern="1200" cap="none" spc="0" normalizeH="0" noProof="0" dirty="0" smtClean="0">
                <a:ln>
                  <a:noFill/>
                </a:ln>
                <a:solidFill>
                  <a:schemeClr val="tx1">
                    <a:lumMod val="95000"/>
                    <a:lumOff val="5000"/>
                  </a:schemeClr>
                </a:solidFill>
                <a:effectLst/>
                <a:uLnTx/>
                <a:uFillTx/>
                <a:cs typeface="B Titr" pitchFamily="2" charset="-78"/>
              </a:rPr>
              <a:t>  </a:t>
            </a:r>
            <a:r>
              <a:rPr kumimoji="0" lang="fa-IR" sz="2200" b="1" i="0" u="none" strike="noStrike" kern="1200" cap="none" spc="0" normalizeH="0" baseline="0" noProof="0" dirty="0" smtClean="0">
                <a:ln>
                  <a:noFill/>
                </a:ln>
                <a:solidFill>
                  <a:schemeClr val="tx1">
                    <a:lumMod val="95000"/>
                    <a:lumOff val="5000"/>
                  </a:schemeClr>
                </a:solidFill>
                <a:effectLst/>
                <a:uLnTx/>
                <a:uFillTx/>
                <a:cs typeface="B Titr" pitchFamily="2" charset="-78"/>
              </a:rPr>
              <a:t>پذيرش</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 مخاطرات</a:t>
            </a:r>
            <a:r>
              <a:rPr kumimoji="0" lang="fa-IR" sz="2200" b="0" i="0" u="none" strike="noStrike" kern="1200" cap="none" spc="0" normalizeH="0" noProof="0" dirty="0" smtClean="0">
                <a:ln>
                  <a:noFill/>
                </a:ln>
                <a:solidFill>
                  <a:schemeClr val="tx1">
                    <a:lumMod val="95000"/>
                    <a:lumOff val="5000"/>
                  </a:schemeClr>
                </a:solidFill>
                <a:effectLst/>
                <a:uLnTx/>
                <a:uFillTx/>
                <a:cs typeface="B Titr" pitchFamily="2" charset="-78"/>
              </a:rPr>
              <a:t> (</a:t>
            </a:r>
            <a:r>
              <a:rPr kumimoji="0" lang="en-US" sz="2200" b="0" i="0" u="none" strike="noStrike" kern="1200" cap="none" spc="0" normalizeH="0" noProof="0" dirty="0" smtClean="0">
                <a:ln>
                  <a:noFill/>
                </a:ln>
                <a:solidFill>
                  <a:schemeClr val="tx1">
                    <a:lumMod val="95000"/>
                    <a:lumOff val="5000"/>
                  </a:schemeClr>
                </a:solidFill>
                <a:effectLst/>
                <a:uLnTx/>
                <a:uFillTx/>
                <a:cs typeface="B Titr" pitchFamily="2" charset="-78"/>
              </a:rPr>
              <a:t>Accept</a:t>
            </a:r>
            <a:r>
              <a:rPr kumimoji="0" lang="fa-IR" sz="2200" b="0" i="0" u="none" strike="noStrike" kern="1200" cap="none" spc="0" normalizeH="0" noProof="0" dirty="0" smtClean="0">
                <a:ln>
                  <a:noFill/>
                </a:ln>
                <a:solidFill>
                  <a:schemeClr val="tx1">
                    <a:lumMod val="95000"/>
                    <a:lumOff val="5000"/>
                  </a:schemeClr>
                </a:solidFill>
                <a:effectLst/>
                <a:uLnTx/>
                <a:uFillTx/>
                <a:cs typeface="B Titr" pitchFamily="2" charset="-78"/>
              </a:rPr>
              <a:t>)</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fa-IR" sz="2200" b="1" i="0" u="none" strike="noStrike" kern="1200" cap="none" spc="0" normalizeH="0" baseline="0" noProof="0" dirty="0" smtClean="0">
                <a:ln>
                  <a:noFill/>
                </a:ln>
                <a:solidFill>
                  <a:schemeClr val="tx1">
                    <a:lumMod val="95000"/>
                    <a:lumOff val="5000"/>
                  </a:schemeClr>
                </a:solidFill>
                <a:effectLst/>
                <a:uLnTx/>
                <a:uFillTx/>
                <a:cs typeface="B Titr" pitchFamily="2" charset="-78"/>
              </a:rPr>
              <a:t>  اجتناب </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(حذف) از مخاطرات (</a:t>
            </a:r>
            <a:r>
              <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Avoid</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742950" marR="0" lvl="1" indent="-28575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fa-IR" sz="2200" b="1" i="0" u="none" strike="noStrike" kern="1200" cap="none" spc="0" normalizeH="0" baseline="0" noProof="0" dirty="0" smtClean="0">
                <a:ln>
                  <a:noFill/>
                </a:ln>
                <a:solidFill>
                  <a:schemeClr val="tx1">
                    <a:lumMod val="95000"/>
                    <a:lumOff val="5000"/>
                  </a:schemeClr>
                </a:solidFill>
                <a:effectLst/>
                <a:uLnTx/>
                <a:uFillTx/>
                <a:cs typeface="B Titr" pitchFamily="2" charset="-78"/>
              </a:rPr>
              <a:t>  انتقال</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 مخاطرات </a:t>
            </a:r>
            <a:r>
              <a:rPr lang="fa-IR" sz="2200" dirty="0" smtClean="0">
                <a:solidFill>
                  <a:schemeClr val="tx1">
                    <a:lumMod val="95000"/>
                    <a:lumOff val="5000"/>
                  </a:schemeClr>
                </a:solidFill>
                <a:cs typeface="B Titr" pitchFamily="2" charset="-78"/>
              </a:rPr>
              <a:t>(</a:t>
            </a:r>
            <a:r>
              <a:rPr lang="en-US" sz="2200" dirty="0" smtClean="0">
                <a:solidFill>
                  <a:schemeClr val="tx1">
                    <a:lumMod val="95000"/>
                    <a:lumOff val="5000"/>
                  </a:schemeClr>
                </a:solidFill>
                <a:cs typeface="B Titr" pitchFamily="2" charset="-78"/>
              </a:rPr>
              <a:t>Transfer</a:t>
            </a:r>
            <a:r>
              <a:rPr lang="fa-IR" sz="2200" dirty="0" smtClean="0">
                <a:solidFill>
                  <a:schemeClr val="tx1">
                    <a:lumMod val="95000"/>
                    <a:lumOff val="5000"/>
                  </a:schemeClr>
                </a:solidFill>
                <a:cs typeface="B Titr" pitchFamily="2" charset="-78"/>
              </a:rPr>
              <a:t>)</a:t>
            </a:r>
            <a:endParaRPr kumimoji="0" lang="en-US" sz="2200" b="0" i="0" u="none" strike="noStrike" kern="1200" cap="none" spc="0" normalizeH="0" baseline="0" noProof="0" dirty="0">
              <a:ln>
                <a:noFill/>
              </a:ln>
              <a:solidFill>
                <a:schemeClr val="tx1">
                  <a:lumMod val="95000"/>
                  <a:lumOff val="5000"/>
                </a:schemeClr>
              </a:solidFill>
              <a:effectLst/>
              <a:uLnTx/>
              <a:uFillTx/>
              <a:cs typeface="B Titr" pitchFamily="2" charset="-78"/>
            </a:endParaRPr>
          </a:p>
        </p:txBody>
      </p:sp>
      <p:sp>
        <p:nvSpPr>
          <p:cNvPr id="5" name="Rectangle 4"/>
          <p:cNvSpPr/>
          <p:nvPr/>
        </p:nvSpPr>
        <p:spPr>
          <a:xfrm>
            <a:off x="-26413" y="1190280"/>
            <a:ext cx="8572528" cy="523220"/>
          </a:xfrm>
          <a:prstGeom prst="rect">
            <a:avLst/>
          </a:prstGeom>
        </p:spPr>
        <p:txBody>
          <a:bodyPr wrap="square">
            <a:spAutoFit/>
          </a:bodyPr>
          <a:lstStyle/>
          <a:p>
            <a:r>
              <a:rPr lang="fa-IR" b="1" dirty="0" smtClean="0">
                <a:solidFill>
                  <a:prstClr val="black">
                    <a:lumMod val="95000"/>
                    <a:lumOff val="5000"/>
                  </a:prstClr>
                </a:solidFill>
                <a:latin typeface="Nazli" pitchFamily="2" charset="-78"/>
                <a:cs typeface="B Titr" pitchFamily="2" charset="-78"/>
              </a:rPr>
              <a:t> </a:t>
            </a:r>
            <a:r>
              <a:rPr lang="fa-IR" sz="2800" b="1" dirty="0" smtClean="0">
                <a:solidFill>
                  <a:prstClr val="black">
                    <a:lumMod val="95000"/>
                    <a:lumOff val="5000"/>
                  </a:prstClr>
                </a:solidFill>
                <a:latin typeface="Nazli" pitchFamily="2" charset="-78"/>
                <a:cs typeface="B Titr" pitchFamily="2" charset="-78"/>
              </a:rPr>
              <a:t>شناسايي و ارزيابي گزينه هايي براي برطرف سازي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43600" y="2438400"/>
            <a:ext cx="2209800" cy="1219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solidFill>
                  <a:schemeClr val="tx1"/>
                </a:solidFill>
                <a:latin typeface="Nazli" pitchFamily="2" charset="-78"/>
                <a:cs typeface="B Titr" pitchFamily="2" charset="-78"/>
              </a:rPr>
              <a:t>فرآيند برطرف سازي  مخاطرات </a:t>
            </a:r>
            <a:endParaRPr lang="en-US" sz="2400" dirty="0">
              <a:solidFill>
                <a:schemeClr val="tx1"/>
              </a:solidFill>
              <a:latin typeface="Nazli" pitchFamily="2" charset="-78"/>
              <a:cs typeface="B Titr" pitchFamily="2" charset="-78"/>
            </a:endParaRPr>
          </a:p>
        </p:txBody>
      </p:sp>
      <p:sp>
        <p:nvSpPr>
          <p:cNvPr id="5" name="Left Arrow 4"/>
          <p:cNvSpPr/>
          <p:nvPr/>
        </p:nvSpPr>
        <p:spPr>
          <a:xfrm>
            <a:off x="4800600" y="2514600"/>
            <a:ext cx="826008" cy="1066800"/>
          </a:xfrm>
          <a:prstGeom prst="lef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Titr" pitchFamily="2" charset="-78"/>
            </a:endParaRPr>
          </a:p>
        </p:txBody>
      </p:sp>
      <p:sp>
        <p:nvSpPr>
          <p:cNvPr id="6" name="Rectangle 5"/>
          <p:cNvSpPr/>
          <p:nvPr/>
        </p:nvSpPr>
        <p:spPr>
          <a:xfrm>
            <a:off x="1371600" y="2057400"/>
            <a:ext cx="3124200" cy="2286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9388" lvl="1" algn="r" rtl="1">
              <a:buFont typeface="Wingdings" pitchFamily="2" charset="2"/>
              <a:buChar char="Ø"/>
            </a:pPr>
            <a:r>
              <a:rPr lang="fa-IR" sz="2400" dirty="0" smtClean="0">
                <a:solidFill>
                  <a:schemeClr val="tx1"/>
                </a:solidFill>
                <a:cs typeface="B Titr" pitchFamily="2" charset="-78"/>
              </a:rPr>
              <a:t>   </a:t>
            </a:r>
            <a:r>
              <a:rPr lang="fa-IR" sz="2400" dirty="0" smtClean="0">
                <a:solidFill>
                  <a:schemeClr val="tx1"/>
                </a:solidFill>
                <a:latin typeface="Nazli" pitchFamily="2" charset="-78"/>
                <a:cs typeface="B Titr" pitchFamily="2" charset="-78"/>
              </a:rPr>
              <a:t>گزينش کنترل ها  </a:t>
            </a:r>
          </a:p>
          <a:p>
            <a:pPr marL="179388" lvl="1" algn="r" rtl="1"/>
            <a:endParaRPr lang="fa-IR" sz="2400" dirty="0" smtClean="0">
              <a:solidFill>
                <a:schemeClr val="tx1"/>
              </a:solidFill>
              <a:latin typeface="Nazli" pitchFamily="2" charset="-78"/>
              <a:cs typeface="B Titr" pitchFamily="2" charset="-78"/>
            </a:endParaRPr>
          </a:p>
          <a:p>
            <a:pPr marL="179388" lvl="1" algn="r" rtl="1">
              <a:buFont typeface="Wingdings" pitchFamily="2" charset="2"/>
              <a:buChar char="Ø"/>
            </a:pPr>
            <a:r>
              <a:rPr lang="fa-IR" sz="2400" dirty="0" smtClean="0">
                <a:solidFill>
                  <a:schemeClr val="tx1"/>
                </a:solidFill>
                <a:latin typeface="Nazli" pitchFamily="2" charset="-78"/>
                <a:cs typeface="B Titr" pitchFamily="2" charset="-78"/>
              </a:rPr>
              <a:t>   برطرف سازي مخاطرات </a:t>
            </a:r>
          </a:p>
          <a:p>
            <a:pPr marL="179388" lvl="1" algn="r" rtl="1"/>
            <a:endParaRPr lang="fa-IR" sz="2400" dirty="0" smtClean="0">
              <a:solidFill>
                <a:schemeClr val="tx1"/>
              </a:solidFill>
              <a:latin typeface="Nazli" pitchFamily="2" charset="-78"/>
              <a:cs typeface="B Titr" pitchFamily="2" charset="-78"/>
            </a:endParaRPr>
          </a:p>
          <a:p>
            <a:pPr marL="179388" lvl="1" algn="r" rtl="1">
              <a:buFont typeface="Wingdings" pitchFamily="2" charset="2"/>
              <a:buChar char="Ø"/>
            </a:pPr>
            <a:r>
              <a:rPr lang="fa-IR" sz="2400" dirty="0" smtClean="0">
                <a:solidFill>
                  <a:schemeClr val="tx1"/>
                </a:solidFill>
                <a:latin typeface="Nazli" pitchFamily="2" charset="-78"/>
                <a:cs typeface="B Titr" pitchFamily="2" charset="-78"/>
              </a:rPr>
              <a:t>   مخاطرات باقيمانده </a:t>
            </a:r>
            <a:endParaRPr lang="en-US" sz="2400" dirty="0">
              <a:solidFill>
                <a:schemeClr val="tx1"/>
              </a:solidFill>
              <a:latin typeface="Nazli" pitchFamily="2" charset="-78"/>
              <a:cs typeface="B Titr" pitchFamily="2" charset="-78"/>
            </a:endParaRPr>
          </a:p>
        </p:txBody>
      </p:sp>
      <p:sp>
        <p:nvSpPr>
          <p:cNvPr id="7" name="Rectangle 6"/>
          <p:cNvSpPr/>
          <p:nvPr/>
        </p:nvSpPr>
        <p:spPr>
          <a:xfrm>
            <a:off x="5572132" y="928670"/>
            <a:ext cx="3252814"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برطرف سازي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699792" y="476672"/>
            <a:ext cx="5357850" cy="725470"/>
          </a:xfrm>
        </p:spPr>
        <p:txBody>
          <a:bodyPr>
            <a:normAutofit/>
          </a:bodyPr>
          <a:lstStyle/>
          <a:p>
            <a:r>
              <a:rPr lang="fa-IR" sz="2800" b="1" dirty="0" smtClean="0">
                <a:latin typeface="Nazli" pitchFamily="2" charset="-78"/>
                <a:cs typeface="B Titr" pitchFamily="2" charset="-78"/>
              </a:rPr>
              <a:t>نمونه ايي از طرح برطرف سازي مخاطرات</a:t>
            </a:r>
            <a:endParaRPr lang="fa-IR" sz="2800" b="1" dirty="0">
              <a:latin typeface="Nazli" pitchFamily="2" charset="-78"/>
              <a:cs typeface="B Titr" pitchFamily="2" charset="-78"/>
            </a:endParaRPr>
          </a:p>
        </p:txBody>
      </p:sp>
      <p:graphicFrame>
        <p:nvGraphicFramePr>
          <p:cNvPr id="7" name="Table 6"/>
          <p:cNvGraphicFramePr>
            <a:graphicFrameLocks noGrp="1"/>
          </p:cNvGraphicFramePr>
          <p:nvPr/>
        </p:nvGraphicFramePr>
        <p:xfrm>
          <a:off x="285720" y="1285860"/>
          <a:ext cx="8583715" cy="4389052"/>
        </p:xfrm>
        <a:graphic>
          <a:graphicData uri="http://schemas.openxmlformats.org/drawingml/2006/table">
            <a:tbl>
              <a:tblPr rtl="1" firstRow="1" bandRow="1">
                <a:tableStyleId>{5C22544A-7EE6-4342-B048-85BDC9FD1C3A}</a:tableStyleId>
              </a:tblPr>
              <a:tblGrid>
                <a:gridCol w="683631"/>
                <a:gridCol w="781724"/>
                <a:gridCol w="1018488"/>
                <a:gridCol w="1016220"/>
                <a:gridCol w="752696"/>
                <a:gridCol w="649962"/>
                <a:gridCol w="867342"/>
                <a:gridCol w="709490"/>
                <a:gridCol w="708020"/>
                <a:gridCol w="605286"/>
                <a:gridCol w="790856"/>
              </a:tblGrid>
              <a:tr h="581544">
                <a:tc rowSpan="2">
                  <a:txBody>
                    <a:bodyPr/>
                    <a:lstStyle/>
                    <a:p>
                      <a:pPr algn="ctr" rtl="1"/>
                      <a:r>
                        <a:rPr lang="fa-IR" sz="1400" dirty="0" smtClean="0">
                          <a:solidFill>
                            <a:schemeClr val="tx1"/>
                          </a:solidFill>
                          <a:latin typeface="Nazli" pitchFamily="2" charset="-78"/>
                          <a:cs typeface="B Titr" pitchFamily="2" charset="-78"/>
                        </a:rPr>
                        <a:t>دارايي</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تهديد</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کنترل هاي موجود</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کنترل هاي پيشنهادي</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عمليات </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مسئول اجرا</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زمان شروع</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a:txBody>
                    <a:bodyPr/>
                    <a:lstStyle/>
                    <a:p>
                      <a:pPr algn="ctr" rtl="1"/>
                      <a:r>
                        <a:rPr lang="fa-IR" sz="1400" dirty="0" smtClean="0">
                          <a:solidFill>
                            <a:schemeClr val="tx1"/>
                          </a:solidFill>
                          <a:latin typeface="Nazli" pitchFamily="2" charset="-78"/>
                          <a:cs typeface="B Titr" pitchFamily="2" charset="-78"/>
                        </a:rPr>
                        <a:t>مهلت انجام</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pPr algn="ctr" rtl="1"/>
                      <a:r>
                        <a:rPr lang="fa-IR" sz="1400" dirty="0" smtClean="0">
                          <a:solidFill>
                            <a:schemeClr val="tx1"/>
                          </a:solidFill>
                          <a:latin typeface="Nazli" pitchFamily="2" charset="-78"/>
                          <a:cs typeface="B Titr" pitchFamily="2" charset="-78"/>
                        </a:rPr>
                        <a:t>منابع </a:t>
                      </a:r>
                      <a:endParaRPr lang="fa-IR" sz="1400" dirty="0">
                        <a:solidFill>
                          <a:schemeClr val="tx1"/>
                        </a:solidFill>
                        <a:latin typeface="Nazli" pitchFamily="2" charset="-78"/>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rtl="1"/>
                      <a:endParaRPr lang="fa-IR"/>
                    </a:p>
                  </a:txBody>
                  <a:tcPr/>
                </a:tc>
                <a:tc hMerge="1">
                  <a:txBody>
                    <a:bodyPr/>
                    <a:lstStyle/>
                    <a:p>
                      <a:pPr rtl="1"/>
                      <a:endParaRPr lang="fa-IR"/>
                    </a:p>
                  </a:txBody>
                  <a:tcPr/>
                </a:tc>
              </a:tr>
              <a:tr h="415388">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algn="ctr" defTabSz="914400" rtl="1" eaLnBrk="1" latinLnBrk="0" hangingPunct="1"/>
                      <a:r>
                        <a:rPr lang="fa-IR" sz="1400" b="1" kern="1200" dirty="0" smtClean="0">
                          <a:solidFill>
                            <a:schemeClr val="tx1"/>
                          </a:solidFill>
                          <a:latin typeface="Nazli" pitchFamily="2" charset="-78"/>
                          <a:ea typeface="+mn-ea"/>
                          <a:cs typeface="B Titr" pitchFamily="2" charset="-78"/>
                        </a:rPr>
                        <a:t>مالي</a:t>
                      </a:r>
                      <a:endParaRPr lang="fa-IR" sz="1400" b="1" kern="1200" dirty="0">
                        <a:solidFill>
                          <a:schemeClr val="tx1"/>
                        </a:solidFill>
                        <a:latin typeface="Nazli" pitchFamily="2" charset="-78"/>
                        <a:ea typeface="+mn-ea"/>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914400" rtl="1" eaLnBrk="1" latinLnBrk="0" hangingPunct="1"/>
                      <a:r>
                        <a:rPr lang="fa-IR" sz="1400" b="1" kern="1200" dirty="0" smtClean="0">
                          <a:solidFill>
                            <a:schemeClr val="tx1"/>
                          </a:solidFill>
                          <a:latin typeface="Nazli" pitchFamily="2" charset="-78"/>
                          <a:ea typeface="+mn-ea"/>
                          <a:cs typeface="B Titr" pitchFamily="2" charset="-78"/>
                        </a:rPr>
                        <a:t>انساني</a:t>
                      </a:r>
                      <a:endParaRPr lang="fa-IR" sz="1400" b="1" kern="1200" dirty="0">
                        <a:solidFill>
                          <a:schemeClr val="tx1"/>
                        </a:solidFill>
                        <a:latin typeface="Nazli" pitchFamily="2" charset="-78"/>
                        <a:ea typeface="+mn-ea"/>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914400" rtl="1" eaLnBrk="1" latinLnBrk="0" hangingPunct="1"/>
                      <a:r>
                        <a:rPr lang="fa-IR" sz="1400" b="1" kern="1200" dirty="0" smtClean="0">
                          <a:solidFill>
                            <a:schemeClr val="tx1"/>
                          </a:solidFill>
                          <a:latin typeface="Nazli" pitchFamily="2" charset="-78"/>
                          <a:ea typeface="+mn-ea"/>
                          <a:cs typeface="B Titr" pitchFamily="2" charset="-78"/>
                        </a:rPr>
                        <a:t>تجهيزت</a:t>
                      </a:r>
                      <a:endParaRPr lang="fa-IR" sz="1400" b="1" kern="1200" dirty="0">
                        <a:solidFill>
                          <a:schemeClr val="tx1"/>
                        </a:solidFill>
                        <a:latin typeface="Nazli" pitchFamily="2" charset="-78"/>
                        <a:ea typeface="+mn-ea"/>
                        <a:cs typeface="B Titr"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545777">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4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lgn="ctr" rtl="1">
                        <a:buFont typeface="+mj-lt"/>
                        <a:buNone/>
                      </a:pPr>
                      <a:endParaRPr lang="en-US" sz="1200" baseline="0" dirty="0" smtClean="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rtl="1"/>
                      <a:endParaRPr lang="fa-IR"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rtl="1"/>
                      <a:endParaRPr lang="fa-IR" dirty="0">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743571">
                <a:tc>
                  <a:txBody>
                    <a:bodyPr/>
                    <a:lstStyle/>
                    <a:p>
                      <a:pPr algn="ctr" rtl="1"/>
                      <a:endParaRPr lang="fa-IR"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4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28600" indent="-228600" algn="ctr" rtl="1">
                        <a:buNone/>
                      </a:pPr>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rtl="1"/>
                      <a:endParaRPr lang="fa-IR">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a:endParaRPr lang="fa-IR" sz="1200" dirty="0">
                        <a:solidFill>
                          <a:schemeClr val="bg1"/>
                        </a:solidFill>
                        <a:latin typeface="Nazli" pitchFamily="2" charset="-78"/>
                        <a:cs typeface="B Titr"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6800" y="914400"/>
            <a:ext cx="7586690" cy="54669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49263" algn="r" rtl="1" fontAlgn="base">
              <a:lnSpc>
                <a:spcPct val="150000"/>
              </a:lnSpc>
              <a:buClr>
                <a:schemeClr val="bg2">
                  <a:lumMod val="75000"/>
                </a:schemeClr>
              </a:buClr>
              <a:buSzPct val="110000"/>
            </a:pPr>
            <a:endParaRPr lang="en-US" sz="2400" b="1" dirty="0" smtClean="0">
              <a:solidFill>
                <a:schemeClr val="tx1"/>
              </a:solidFill>
              <a:cs typeface="B Titr" pitchFamily="2" charset="-78"/>
            </a:endParaRPr>
          </a:p>
          <a:p>
            <a:pPr marL="449263" algn="ctr" rtl="1" fontAlgn="base">
              <a:lnSpc>
                <a:spcPct val="150000"/>
              </a:lnSpc>
              <a:buClr>
                <a:schemeClr val="bg2">
                  <a:lumMod val="75000"/>
                </a:schemeClr>
              </a:buClr>
              <a:buSzPct val="110000"/>
            </a:pPr>
            <a:r>
              <a:rPr lang="fa-IR" sz="2400" dirty="0" smtClean="0">
                <a:solidFill>
                  <a:schemeClr val="tx1"/>
                </a:solidFill>
                <a:cs typeface="B Titr" pitchFamily="2" charset="-78"/>
              </a:rPr>
              <a:t>برگرفته از کلمات زير و به معناي “سيستم مديريت امنيت اطلاعات” است. </a:t>
            </a:r>
            <a:endParaRPr lang="en-US" sz="2400" dirty="0" smtClean="0">
              <a:solidFill>
                <a:schemeClr val="tx1"/>
              </a:solidFill>
              <a:cs typeface="B Titr" pitchFamily="2" charset="-78"/>
            </a:endParaRPr>
          </a:p>
          <a:p>
            <a:pPr marL="449263" algn="ctr" rtl="1" fontAlgn="base">
              <a:lnSpc>
                <a:spcPct val="150000"/>
              </a:lnSpc>
              <a:buClr>
                <a:schemeClr val="bg2">
                  <a:lumMod val="75000"/>
                </a:schemeClr>
              </a:buClr>
              <a:buSzPct val="110000"/>
            </a:pPr>
            <a:r>
              <a:rPr lang="fa-IR" sz="2400" dirty="0" smtClean="0">
                <a:solidFill>
                  <a:schemeClr val="tx1"/>
                </a:solidFill>
                <a:cs typeface="B Titr" pitchFamily="2" charset="-78"/>
              </a:rPr>
              <a:t> </a:t>
            </a:r>
            <a:r>
              <a:rPr lang="en-US" sz="2400" b="1" dirty="0" smtClean="0">
                <a:solidFill>
                  <a:srgbClr val="FF0000"/>
                </a:solidFill>
                <a:cs typeface="B Titr" pitchFamily="2" charset="-78"/>
              </a:rPr>
              <a:t>I</a:t>
            </a:r>
            <a:r>
              <a:rPr lang="en-US" sz="2400" dirty="0" smtClean="0">
                <a:solidFill>
                  <a:schemeClr val="tx1"/>
                </a:solidFill>
                <a:cs typeface="B Titr" pitchFamily="2" charset="-78"/>
              </a:rPr>
              <a:t>nformation </a:t>
            </a:r>
            <a:r>
              <a:rPr lang="en-US" sz="2400" b="1" dirty="0" smtClean="0">
                <a:solidFill>
                  <a:srgbClr val="FF0000"/>
                </a:solidFill>
                <a:cs typeface="B Titr" pitchFamily="2" charset="-78"/>
              </a:rPr>
              <a:t>S</a:t>
            </a:r>
            <a:r>
              <a:rPr lang="en-US" sz="2400" dirty="0" smtClean="0">
                <a:solidFill>
                  <a:schemeClr val="tx1"/>
                </a:solidFill>
                <a:cs typeface="B Titr" pitchFamily="2" charset="-78"/>
              </a:rPr>
              <a:t>ecurity </a:t>
            </a:r>
            <a:r>
              <a:rPr lang="en-US" sz="2400" b="1" dirty="0" smtClean="0">
                <a:solidFill>
                  <a:srgbClr val="FF0000"/>
                </a:solidFill>
                <a:cs typeface="B Titr" pitchFamily="2" charset="-78"/>
              </a:rPr>
              <a:t>M</a:t>
            </a:r>
            <a:r>
              <a:rPr lang="en-US" sz="2400" dirty="0" smtClean="0">
                <a:solidFill>
                  <a:schemeClr val="tx1"/>
                </a:solidFill>
                <a:cs typeface="B Titr" pitchFamily="2" charset="-78"/>
              </a:rPr>
              <a:t>anagement </a:t>
            </a:r>
            <a:r>
              <a:rPr lang="en-US" sz="2400" b="1" dirty="0" smtClean="0">
                <a:solidFill>
                  <a:srgbClr val="FF0000"/>
                </a:solidFill>
                <a:cs typeface="B Titr" pitchFamily="2" charset="-78"/>
              </a:rPr>
              <a:t>S</a:t>
            </a:r>
            <a:r>
              <a:rPr lang="en-US" sz="2400" dirty="0" smtClean="0">
                <a:solidFill>
                  <a:schemeClr val="tx1"/>
                </a:solidFill>
                <a:cs typeface="B Titr" pitchFamily="2" charset="-78"/>
              </a:rPr>
              <a:t>ystem</a:t>
            </a:r>
            <a:r>
              <a:rPr lang="fa-IR" sz="2400" dirty="0" smtClean="0">
                <a:solidFill>
                  <a:schemeClr val="tx1"/>
                </a:solidFill>
                <a:cs typeface="B Titr" pitchFamily="2" charset="-78"/>
              </a:rPr>
              <a:t> </a:t>
            </a:r>
            <a:endParaRPr lang="en-US" sz="2400" dirty="0" smtClean="0">
              <a:solidFill>
                <a:schemeClr val="tx1"/>
              </a:solidFill>
              <a:cs typeface="B Titr" pitchFamily="2" charset="-78"/>
            </a:endParaRPr>
          </a:p>
          <a:p>
            <a:endParaRPr lang="en-US" sz="2400" dirty="0" smtClean="0">
              <a:cs typeface="B Titr" pitchFamily="2" charset="-78"/>
            </a:endParaRPr>
          </a:p>
          <a:p>
            <a:pPr marL="342900" indent="-342900">
              <a:buClr>
                <a:schemeClr val="tx1">
                  <a:lumMod val="50000"/>
                  <a:lumOff val="50000"/>
                </a:schemeClr>
              </a:buClr>
              <a:buFont typeface="Wingdings" pitchFamily="2" charset="2"/>
              <a:buChar char="q"/>
            </a:pPr>
            <a:r>
              <a:rPr lang="fa-IR" sz="2400" dirty="0" smtClean="0">
                <a:cs typeface="B Nazanin" pitchFamily="2" charset="-78"/>
              </a:rPr>
              <a:t>مشخصه </a:t>
            </a:r>
            <a:r>
              <a:rPr lang="fa-IR" sz="2400" dirty="0">
                <a:cs typeface="B Nazanin" pitchFamily="2" charset="-78"/>
              </a:rPr>
              <a:t>اي براي مديريت امنيت اطلاعات </a:t>
            </a:r>
          </a:p>
          <a:p>
            <a:pPr marL="342900" indent="-342900">
              <a:buClr>
                <a:schemeClr val="tx1">
                  <a:lumMod val="50000"/>
                  <a:lumOff val="50000"/>
                </a:schemeClr>
              </a:buClr>
              <a:buFont typeface="Wingdings" pitchFamily="2" charset="2"/>
              <a:buChar char="q"/>
            </a:pPr>
            <a:r>
              <a:rPr lang="fa-IR" sz="2400" dirty="0">
                <a:cs typeface="B Nazanin" pitchFamily="2" charset="-78"/>
              </a:rPr>
              <a:t>دستورالعمل مديريت امنيت اطلاعات </a:t>
            </a:r>
          </a:p>
          <a:p>
            <a:pPr marL="342900" indent="-342900">
              <a:buClr>
                <a:schemeClr val="tx1">
                  <a:lumMod val="50000"/>
                  <a:lumOff val="50000"/>
                </a:schemeClr>
              </a:buClr>
              <a:buFont typeface="Wingdings" pitchFamily="2" charset="2"/>
              <a:buChar char="q"/>
            </a:pPr>
            <a:r>
              <a:rPr lang="fa-IR" sz="2400" dirty="0">
                <a:cs typeface="B Nazanin" pitchFamily="2" charset="-78"/>
              </a:rPr>
              <a:t>پايه اي براي ارتباط قراردادي </a:t>
            </a:r>
          </a:p>
          <a:p>
            <a:pPr marL="342900" indent="-342900">
              <a:buClr>
                <a:schemeClr val="tx1">
                  <a:lumMod val="50000"/>
                  <a:lumOff val="50000"/>
                </a:schemeClr>
              </a:buClr>
              <a:buFont typeface="Wingdings" pitchFamily="2" charset="2"/>
              <a:buChar char="q"/>
            </a:pPr>
            <a:r>
              <a:rPr lang="fa-IR" sz="2400" dirty="0">
                <a:cs typeface="B Nazanin" pitchFamily="2" charset="-78"/>
              </a:rPr>
              <a:t>پايه گواهينامه شخص ثالث</a:t>
            </a:r>
          </a:p>
          <a:p>
            <a:pPr marL="342900" indent="-342900">
              <a:buClr>
                <a:schemeClr val="tx1">
                  <a:lumMod val="50000"/>
                  <a:lumOff val="50000"/>
                </a:schemeClr>
              </a:buClr>
              <a:buFont typeface="Wingdings" pitchFamily="2" charset="2"/>
              <a:buChar char="q"/>
            </a:pPr>
            <a:r>
              <a:rPr lang="fa-IR" sz="2400" dirty="0">
                <a:cs typeface="B Nazanin" pitchFamily="2" charset="-78"/>
              </a:rPr>
              <a:t>قابليت كاربرد براي تمامي بخشهاي صنعت </a:t>
            </a:r>
          </a:p>
          <a:p>
            <a:pPr marL="342900" indent="-342900">
              <a:buClr>
                <a:schemeClr val="tx1">
                  <a:lumMod val="50000"/>
                  <a:lumOff val="50000"/>
                </a:schemeClr>
              </a:buClr>
              <a:buFont typeface="Wingdings" pitchFamily="2" charset="2"/>
              <a:buChar char="q"/>
            </a:pPr>
            <a:r>
              <a:rPr lang="fa-IR" sz="2400" dirty="0">
                <a:cs typeface="B Nazanin" pitchFamily="2" charset="-78"/>
              </a:rPr>
              <a:t>تاكيد بر پيش گيري </a:t>
            </a:r>
          </a:p>
          <a:p>
            <a:pPr>
              <a:buFont typeface="Wingdings" pitchFamily="2" charset="2"/>
              <a:buNone/>
            </a:pPr>
            <a:endParaRPr lang="en-US" sz="2400" dirty="0">
              <a:cs typeface="B Nazanin" pitchFamily="2" charset="-78"/>
            </a:endParaRPr>
          </a:p>
          <a:p>
            <a:pPr marL="449263" algn="r" rtl="1" fontAlgn="base">
              <a:buClr>
                <a:schemeClr val="bg2">
                  <a:lumMod val="75000"/>
                </a:schemeClr>
              </a:buClr>
              <a:buSzPct val="110000"/>
            </a:pPr>
            <a:endParaRPr lang="fa-IR" sz="2400" dirty="0" smtClean="0">
              <a:solidFill>
                <a:schemeClr val="tx1"/>
              </a:solidFill>
              <a:cs typeface="B Titr" pitchFamily="2" charset="-78"/>
            </a:endParaRPr>
          </a:p>
        </p:txBody>
      </p:sp>
      <p:pic>
        <p:nvPicPr>
          <p:cNvPr id="5" name="Picture 3"/>
          <p:cNvPicPr>
            <a:picLocks noChangeAspect="1" noChangeArrowheads="1"/>
          </p:cNvPicPr>
          <p:nvPr/>
        </p:nvPicPr>
        <p:blipFill>
          <a:blip r:embed="rId2" cstate="print"/>
          <a:srcRect/>
          <a:stretch>
            <a:fillRect/>
          </a:stretch>
        </p:blipFill>
        <p:spPr bwMode="auto">
          <a:xfrm>
            <a:off x="739268" y="3657600"/>
            <a:ext cx="1880183" cy="2209800"/>
          </a:xfrm>
          <a:prstGeom prst="rect">
            <a:avLst/>
          </a:prstGeom>
          <a:noFill/>
          <a:ln w="9525">
            <a:noFill/>
            <a:miter lim="800000"/>
            <a:headEnd/>
            <a:tailEnd/>
          </a:ln>
          <a:effectLst>
            <a:outerShdw blurRad="107950" dist="12700" dir="5400000" algn="ctr">
              <a:srgbClr val="000000"/>
            </a:outerShdw>
            <a:reflection blurRad="6350" stA="50000" endA="300" endPos="5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6" name="Rectangle 5"/>
          <p:cNvSpPr/>
          <p:nvPr/>
        </p:nvSpPr>
        <p:spPr>
          <a:xfrm>
            <a:off x="6143636" y="785794"/>
            <a:ext cx="2063385" cy="738664"/>
          </a:xfrm>
          <a:prstGeom prst="rect">
            <a:avLst/>
          </a:prstGeom>
        </p:spPr>
        <p:txBody>
          <a:bodyPr wrap="none">
            <a:spAutoFit/>
          </a:bodyPr>
          <a:lstStyle/>
          <a:p>
            <a:pPr marL="449263" lvl="0" indent="-449263" fontAlgn="base">
              <a:lnSpc>
                <a:spcPct val="150000"/>
              </a:lnSpc>
              <a:buClr>
                <a:srgbClr val="EEECE1">
                  <a:lumMod val="75000"/>
                </a:srgbClr>
              </a:buClr>
              <a:buSzPct val="110000"/>
            </a:pPr>
            <a:r>
              <a:rPr lang="en-US" sz="2800" b="1" dirty="0" smtClean="0">
                <a:solidFill>
                  <a:prstClr val="black"/>
                </a:solidFill>
                <a:cs typeface="B Titr" pitchFamily="2" charset="-78"/>
              </a:rPr>
              <a:t>ISMS</a:t>
            </a:r>
            <a:r>
              <a:rPr lang="fa-IR" sz="2800" b="1" dirty="0" smtClean="0">
                <a:solidFill>
                  <a:prstClr val="black"/>
                </a:solidFill>
                <a:cs typeface="B Titr" pitchFamily="2" charset="-78"/>
              </a:rPr>
              <a:t> چيست؟</a:t>
            </a:r>
          </a:p>
        </p:txBody>
      </p:sp>
    </p:spTree>
  </p:cSld>
  <p:clrMapOvr>
    <a:masterClrMapping/>
  </p:clrMapOvr>
  <mc:AlternateContent xmlns:mc="http://schemas.openxmlformats.org/markup-compatibility/2006">
    <mc:Choice xmlns="" xmlns:p14="http://schemas.microsoft.com/office/powerpoint/2010/main" Requires="p14">
      <p:transition spd="slow" p14:dur="175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1000"/>
                                        <p:tgtEl>
                                          <p:spTgt spid="3">
                                            <p:txEl>
                                              <p:pRg st="9" end="9"/>
                                            </p:txEl>
                                          </p:spTgt>
                                        </p:tgtEl>
                                      </p:cBhvr>
                                    </p:animEffect>
                                    <p:anim calcmode="lin" valueType="num">
                                      <p:cBhvr>
                                        <p:cTn id="4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800" dirty="0" smtClean="0">
                <a:solidFill>
                  <a:schemeClr val="tx1"/>
                </a:solidFill>
                <a:latin typeface="Nazli" pitchFamily="2" charset="-78"/>
                <a:cs typeface="B Titr" pitchFamily="2" charset="-78"/>
              </a:rPr>
              <a:t>انتخاب کنترل ها و اهداف کنترلي</a:t>
            </a: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7</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3528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ليستي از اهداف کنترلي و کنترل ها</a:t>
            </a:r>
            <a:endParaRPr lang="fa-IR" sz="2400" dirty="0">
              <a:solidFill>
                <a:schemeClr val="tx1"/>
              </a:solidFill>
              <a:latin typeface="Nazli" pitchFamily="2" charset="-78"/>
              <a:cs typeface="B Titr" pitchFamily="2" charset="-78"/>
            </a:endParaRPr>
          </a:p>
        </p:txBody>
      </p:sp>
      <p:sp>
        <p:nvSpPr>
          <p:cNvPr id="8" name="Rectangle 7"/>
          <p:cNvSpPr/>
          <p:nvPr/>
        </p:nvSpPr>
        <p:spPr>
          <a:xfrm>
            <a:off x="2051720" y="248124"/>
            <a:ext cx="5809603" cy="523220"/>
          </a:xfrm>
          <a:prstGeom prst="rect">
            <a:avLst/>
          </a:prstGeom>
        </p:spPr>
        <p:txBody>
          <a:bodyPr wrap="non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228600" y="1285860"/>
            <a:ext cx="8629680" cy="4786346"/>
          </a:xfrm>
          <a:prstGeom prst="rect">
            <a:avLst/>
          </a:prstGeom>
        </p:spPr>
        <p:txBody>
          <a:bodyPr vert="horz" lIns="91440" tIns="45720" rIns="91440" bIns="45720" rtlCol="0">
            <a:normAutofit lnSpcReduction="10000"/>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R="0" lvl="0" algn="r" defTabSz="914400" rtl="1" eaLnBrk="1" fontAlgn="auto" latinLnBrk="0" hangingPunct="1">
              <a:lnSpc>
                <a:spcPct val="100000"/>
              </a:lnSpc>
              <a:spcBef>
                <a:spcPct val="20000"/>
              </a:spcBef>
              <a:spcAft>
                <a:spcPts val="0"/>
              </a:spcAft>
              <a:buClr>
                <a:srgbClr val="FF0000"/>
              </a:buClr>
              <a:buSzTx/>
              <a:buFont typeface="Wingdings" pitchFamily="2" charset="2"/>
              <a:buChar char="v"/>
              <a:tabLst/>
              <a:defRPr/>
            </a:pP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انتخاب و پياده سازي کنترل ها و اهداف کنترلي</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898525" lvl="1" indent="-441325" algn="r" rtl="1">
              <a:lnSpc>
                <a:spcPct val="150000"/>
              </a:lnSpc>
              <a:spcBef>
                <a:spcPct val="20000"/>
              </a:spcBef>
              <a:buFont typeface="Wingdings" pitchFamily="2" charset="2"/>
              <a:buChar char="ü"/>
              <a:defRPr/>
            </a:pPr>
            <a:r>
              <a:rPr kumimoji="0" lang="fa-IR" sz="2400" b="0" i="0" u="none" strike="noStrike" kern="1200" cap="none" spc="0" normalizeH="0" baseline="0" noProof="0" dirty="0" smtClean="0">
                <a:ln>
                  <a:noFill/>
                </a:ln>
                <a:solidFill>
                  <a:schemeClr val="tx1">
                    <a:lumMod val="95000"/>
                    <a:lumOff val="5000"/>
                  </a:schemeClr>
                </a:solidFill>
                <a:effectLst/>
                <a:uLnTx/>
                <a:uFillTx/>
                <a:cs typeface="B Nazanin" pitchFamily="2" charset="-78"/>
              </a:rPr>
              <a:t>جهت برآورده کردن الزامات شناسايي شده در ارزيابي مخاطرات و فرآيند برطرف سازي</a:t>
            </a:r>
            <a:r>
              <a:rPr kumimoji="0" lang="fa-IR" sz="2400" b="0" i="0" u="none" strike="noStrike" kern="1200" cap="none" spc="0" normalizeH="0" noProof="0" dirty="0" smtClean="0">
                <a:ln>
                  <a:noFill/>
                </a:ln>
                <a:solidFill>
                  <a:schemeClr val="tx1">
                    <a:lumMod val="95000"/>
                    <a:lumOff val="5000"/>
                  </a:schemeClr>
                </a:solidFill>
                <a:effectLst/>
                <a:uLnTx/>
                <a:uFillTx/>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cs typeface="B Nazanin" pitchFamily="2" charset="-78"/>
              </a:rPr>
              <a:t>مخاطرات</a:t>
            </a:r>
          </a:p>
          <a:p>
            <a:pPr marL="442913" lvl="1" indent="14288" algn="r" rtl="1">
              <a:lnSpc>
                <a:spcPct val="150000"/>
              </a:lnSpc>
              <a:spcBef>
                <a:spcPct val="20000"/>
              </a:spcBef>
              <a:defRPr/>
            </a:pPr>
            <a:endParaRPr kumimoji="0" lang="en-US" sz="20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v"/>
              <a:tabLst/>
              <a:defRPr/>
            </a:pP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200" b="0" i="0" u="none" strike="noStrike" kern="1200" cap="none" spc="0" normalizeH="0" baseline="0" noProof="0" dirty="0" smtClean="0">
                <a:ln>
                  <a:noFill/>
                </a:ln>
                <a:solidFill>
                  <a:schemeClr val="tx1">
                    <a:lumMod val="95000"/>
                    <a:lumOff val="5000"/>
                  </a:schemeClr>
                </a:solidFill>
                <a:effectLst/>
                <a:uLnTx/>
                <a:uFillTx/>
                <a:cs typeface="B Titr" pitchFamily="2" charset="-78"/>
              </a:rPr>
              <a:t>در نظر گرفتن:</a:t>
            </a:r>
            <a:endParaRPr kumimoji="0" lang="en-US" sz="2200" b="0" i="0" u="none" strike="noStrike" kern="1200" cap="none" spc="0" normalizeH="0" baseline="0" noProof="0" dirty="0" smtClean="0">
              <a:ln>
                <a:noFill/>
              </a:ln>
              <a:solidFill>
                <a:schemeClr val="tx1">
                  <a:lumMod val="95000"/>
                  <a:lumOff val="5000"/>
                </a:schemeClr>
              </a:solidFill>
              <a:effectLst/>
              <a:uLnTx/>
              <a:uFillTx/>
              <a:cs typeface="B Titr" pitchFamily="2" charset="-78"/>
            </a:endParaRPr>
          </a:p>
          <a:p>
            <a:pPr marL="442913" lvl="1" indent="14288" algn="r" rtl="1">
              <a:lnSpc>
                <a:spcPct val="150000"/>
              </a:lnSpc>
              <a:spcBef>
                <a:spcPct val="20000"/>
              </a:spcBef>
              <a:buFont typeface="Wingdings" pitchFamily="2" charset="2"/>
              <a:buChar char="ü"/>
              <a:defRPr/>
            </a:pPr>
            <a:r>
              <a:rPr kumimoji="0" lang="fa-IR" sz="2000" b="0" i="0" u="none" strike="noStrike" kern="1200" cap="none" spc="0" normalizeH="0" baseline="0" noProof="0" dirty="0" smtClean="0">
                <a:ln>
                  <a:noFill/>
                </a:ln>
                <a:solidFill>
                  <a:schemeClr val="tx1">
                    <a:lumMod val="95000"/>
                    <a:lumOff val="5000"/>
                  </a:schemeClr>
                </a:solidFill>
                <a:effectLst/>
                <a:uLnTx/>
                <a:uFillTx/>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cs typeface="B Nazanin" pitchFamily="2" charset="-78"/>
              </a:rPr>
              <a:t>معياري براي پذيرش مخاطرات</a:t>
            </a:r>
            <a:endParaRPr kumimoji="0" lang="en-US" sz="2400" b="0" i="0" u="none" strike="noStrike" kern="1200" cap="none" spc="0" normalizeH="0" baseline="0" noProof="0" dirty="0" smtClean="0">
              <a:ln>
                <a:noFill/>
              </a:ln>
              <a:solidFill>
                <a:schemeClr val="tx1">
                  <a:lumMod val="95000"/>
                  <a:lumOff val="5000"/>
                </a:schemeClr>
              </a:solidFill>
              <a:effectLst/>
              <a:uLnTx/>
              <a:uFillTx/>
              <a:cs typeface="B Nazanin" pitchFamily="2" charset="-78"/>
            </a:endParaRPr>
          </a:p>
          <a:p>
            <a:pPr marL="442913" lvl="1" indent="14288" algn="r" rtl="1">
              <a:lnSpc>
                <a:spcPct val="150000"/>
              </a:lnSpc>
              <a:spcBef>
                <a:spcPct val="20000"/>
              </a:spcBef>
              <a:buFont typeface="Wingdings" pitchFamily="2" charset="2"/>
              <a:buChar char="ü"/>
              <a:defRPr/>
            </a:pPr>
            <a:r>
              <a:rPr kumimoji="0" lang="fa-IR" sz="2400" b="0" i="0" u="none" strike="noStrike" kern="1200" cap="none" spc="0" normalizeH="0" baseline="0" noProof="0" dirty="0" smtClean="0">
                <a:ln>
                  <a:noFill/>
                </a:ln>
                <a:solidFill>
                  <a:schemeClr val="tx1">
                    <a:lumMod val="95000"/>
                    <a:lumOff val="5000"/>
                  </a:schemeClr>
                </a:solidFill>
                <a:effectLst/>
                <a:uLnTx/>
                <a:uFillTx/>
                <a:cs typeface="B Nazanin" pitchFamily="2" charset="-78"/>
              </a:rPr>
              <a:t>    الزامات قراردادي، قانوني و آيين نامه اي</a:t>
            </a:r>
            <a:endParaRPr kumimoji="0" lang="en-US" sz="2400" b="0" i="0" u="none" strike="noStrike" kern="1200" cap="none" spc="0" normalizeH="0" baseline="0" noProof="0" dirty="0" smtClean="0">
              <a:ln>
                <a:noFill/>
              </a:ln>
              <a:solidFill>
                <a:schemeClr val="tx1">
                  <a:lumMod val="95000"/>
                  <a:lumOff val="5000"/>
                </a:schemeClr>
              </a:solidFill>
              <a:effectLst/>
              <a:uLnTx/>
              <a:uFillTx/>
              <a:cs typeface="B Nazanin" pitchFamily="2" charset="-78"/>
            </a:endParaRPr>
          </a:p>
          <a:p>
            <a:pPr marL="442913" lvl="1" indent="14288" algn="r" rtl="1">
              <a:lnSpc>
                <a:spcPct val="150000"/>
              </a:lnSpc>
              <a:spcBef>
                <a:spcPct val="20000"/>
              </a:spcBef>
              <a:buFont typeface="Wingdings" pitchFamily="2" charset="2"/>
              <a:buChar char="ü"/>
              <a:defRPr/>
            </a:pPr>
            <a:r>
              <a:rPr kumimoji="0" lang="fa-IR" sz="2400" b="0" i="0" u="none" strike="noStrike" kern="1200" cap="none" spc="0" normalizeH="0" noProof="0" dirty="0" smtClean="0">
                <a:ln>
                  <a:noFill/>
                </a:ln>
                <a:solidFill>
                  <a:schemeClr val="tx1">
                    <a:lumMod val="95000"/>
                    <a:lumOff val="5000"/>
                  </a:schemeClr>
                </a:solidFill>
                <a:effectLst/>
                <a:uLnTx/>
                <a:uFillTx/>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cs typeface="B Nazanin" pitchFamily="2" charset="-78"/>
              </a:rPr>
              <a:t>کنترل ها و اهداف کنترلي برگزيده از </a:t>
            </a:r>
            <a:r>
              <a:rPr kumimoji="0" lang="fa-IR" sz="2400" b="1" i="0" u="none" strike="noStrike" kern="1200" cap="none" spc="0" normalizeH="0" baseline="0" noProof="0" dirty="0" smtClean="0">
                <a:ln>
                  <a:noFill/>
                </a:ln>
                <a:solidFill>
                  <a:schemeClr val="tx1">
                    <a:lumMod val="95000"/>
                    <a:lumOff val="5000"/>
                  </a:schemeClr>
                </a:solidFill>
                <a:effectLst/>
                <a:uLnTx/>
                <a:uFillTx/>
                <a:cs typeface="B Nazanin" pitchFamily="2" charset="-78"/>
              </a:rPr>
              <a:t>پيوست </a:t>
            </a:r>
            <a:r>
              <a:rPr kumimoji="0" lang="en-US" sz="2400" b="1" i="0" u="none" strike="noStrike" kern="1200" cap="none" spc="0" normalizeH="0" baseline="0" noProof="0" dirty="0" smtClean="0">
                <a:ln>
                  <a:noFill/>
                </a:ln>
                <a:solidFill>
                  <a:schemeClr val="tx1">
                    <a:lumMod val="95000"/>
                    <a:lumOff val="5000"/>
                  </a:schemeClr>
                </a:solidFill>
                <a:effectLst/>
                <a:uLnTx/>
                <a:uFillTx/>
                <a:cs typeface="B Nazanin" pitchFamily="2" charset="-78"/>
              </a:rPr>
              <a:t>A</a:t>
            </a:r>
            <a:endParaRPr kumimoji="0" lang="en-US" sz="2400" b="1" i="0" u="none" strike="noStrike" kern="1200" cap="none" spc="0" normalizeH="0" baseline="0" noProof="0" dirty="0">
              <a:ln>
                <a:noFill/>
              </a:ln>
              <a:solidFill>
                <a:schemeClr val="tx1">
                  <a:lumMod val="95000"/>
                  <a:lumOff val="5000"/>
                </a:schemeClr>
              </a:solidFill>
              <a:effectLst/>
              <a:uLnTx/>
              <a:uFillTx/>
              <a:cs typeface="B Nazanin" pitchFamily="2" charset="-78"/>
            </a:endParaRPr>
          </a:p>
        </p:txBody>
      </p:sp>
      <p:sp>
        <p:nvSpPr>
          <p:cNvPr id="5" name="Rectangle 4"/>
          <p:cNvSpPr/>
          <p:nvPr/>
        </p:nvSpPr>
        <p:spPr>
          <a:xfrm>
            <a:off x="3203848" y="833849"/>
            <a:ext cx="4637808" cy="523220"/>
          </a:xfrm>
          <a:prstGeom prst="rect">
            <a:avLst/>
          </a:prstGeom>
        </p:spPr>
        <p:txBody>
          <a:bodyPr wrap="none">
            <a:spAutoFit/>
          </a:bodyPr>
          <a:lstStyle/>
          <a:p>
            <a:r>
              <a:rPr lang="fa-IR" sz="2800" b="1" dirty="0" smtClean="0">
                <a:solidFill>
                  <a:prstClr val="black">
                    <a:lumMod val="95000"/>
                    <a:lumOff val="5000"/>
                  </a:prstClr>
                </a:solidFill>
                <a:cs typeface="B Titr" pitchFamily="2" charset="-78"/>
              </a:rPr>
              <a:t> برگزيدن کنترل ها و اهداف کنترلي</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500174"/>
            <a:ext cx="8429684" cy="3357586"/>
          </a:xfrm>
          <a:prstGeom prst="rect">
            <a:avLst/>
          </a:prstGeom>
        </p:spPr>
        <p:txBody>
          <a:bodyPr vert="horz" lIns="91440" tIns="45720" rIns="91440" bIns="45720" rtlCol="0">
            <a:normAutofit lnSpcReduction="10000"/>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1257300" marR="0" lvl="2" indent="-342900" algn="r" defTabSz="914400" rtl="1" eaLnBrk="1" fontAlgn="auto" latinLnBrk="0" hangingPunct="1">
              <a:lnSpc>
                <a:spcPct val="100000"/>
              </a:lnSpc>
              <a:spcBef>
                <a:spcPct val="20000"/>
              </a:spcBef>
              <a:spcAft>
                <a:spcPts val="0"/>
              </a:spcAft>
              <a:buClrTx/>
              <a:buSzTx/>
              <a:buFont typeface="Wingdings" pitchFamily="2" charset="2"/>
              <a:buChar char="q"/>
              <a:tabLst/>
              <a:defRPr/>
            </a:pPr>
            <a:r>
              <a:rPr lang="fa-IR" sz="2400" b="1" dirty="0">
                <a:solidFill>
                  <a:schemeClr val="tx1">
                    <a:lumMod val="95000"/>
                    <a:lumOff val="5000"/>
                  </a:schemeClr>
                </a:solidFill>
                <a:latin typeface="Nazli" pitchFamily="2" charset="-78"/>
                <a:cs typeface="B Titr" pitchFamily="2" charset="-78"/>
              </a:rPr>
              <a:t> </a:t>
            </a:r>
            <a:r>
              <a:rPr lang="fa-IR" sz="2400" b="1" dirty="0" smtClean="0">
                <a:solidFill>
                  <a:schemeClr val="tx1">
                    <a:lumMod val="95000"/>
                    <a:lumOff val="5000"/>
                  </a:schemeClr>
                </a:solidFill>
                <a:latin typeface="Nazli" pitchFamily="2" charset="-78"/>
                <a:cs typeface="B Titr" pitchFamily="2" charset="-78"/>
              </a:rPr>
              <a:t>    </a:t>
            </a:r>
            <a:r>
              <a:rPr kumimoji="0" lang="fa-IR" sz="24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lang="fa-IR" sz="4300" b="1" dirty="0" smtClean="0">
                <a:solidFill>
                  <a:srgbClr val="FF0000"/>
                </a:solidFill>
                <a:latin typeface="Nazli" pitchFamily="2" charset="-78"/>
                <a:cs typeface="B Titr" pitchFamily="2" charset="-78"/>
              </a:rPr>
              <a:t>114</a:t>
            </a:r>
            <a:r>
              <a:rPr kumimoji="0" lang="fa-IR" sz="24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کنترل در ساختار </a:t>
            </a:r>
          </a:p>
          <a:p>
            <a:pPr marL="1143000" marR="0" lvl="2" indent="-2286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fa-IR" sz="14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1684338" lvl="3" indent="-342900" algn="r" rtl="1">
              <a:spcBef>
                <a:spcPct val="20000"/>
              </a:spcBef>
              <a:buFont typeface="Wingdings" pitchFamily="2" charset="2"/>
              <a:buChar char="q"/>
              <a:defRPr/>
            </a:pPr>
            <a:r>
              <a:rPr kumimoji="0" lang="fa-IR" sz="22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4400" i="0" u="none" strike="noStrike" kern="1200" cap="none" spc="0" normalizeH="0" baseline="0" noProof="0" dirty="0" smtClean="0">
                <a:ln>
                  <a:noFill/>
                </a:ln>
                <a:solidFill>
                  <a:srgbClr val="FF0000"/>
                </a:solidFill>
                <a:effectLst/>
                <a:uLnTx/>
                <a:uFillTx/>
                <a:latin typeface="Nazli" pitchFamily="2" charset="-78"/>
                <a:cs typeface="B Titr" pitchFamily="2" charset="-78"/>
              </a:rPr>
              <a:t>14</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سر فصل کنترلي </a:t>
            </a:r>
          </a:p>
          <a:p>
            <a:pPr marL="1341438" lvl="3" algn="r" rtl="1">
              <a:spcBef>
                <a:spcPct val="20000"/>
              </a:spcBef>
              <a:defRPr/>
            </a:pPr>
            <a:endPar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1684338" lvl="3" indent="-342900" algn="r" rtl="1">
              <a:spcBef>
                <a:spcPct val="20000"/>
              </a:spcBef>
              <a:buFont typeface="Wingdings" pitchFamily="2" charset="2"/>
              <a:buChar char="q"/>
              <a:defRPr/>
            </a:pPr>
            <a:r>
              <a:rPr kumimoji="0" lang="fa-IR" sz="220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4300" i="0" u="none" strike="noStrike" kern="1200" cap="none" spc="0" normalizeH="0" baseline="0" noProof="0" dirty="0" smtClean="0">
                <a:ln>
                  <a:noFill/>
                </a:ln>
                <a:solidFill>
                  <a:srgbClr val="FF0000"/>
                </a:solidFill>
                <a:effectLst/>
                <a:uLnTx/>
                <a:uFillTx/>
                <a:latin typeface="Nazli" pitchFamily="2" charset="-78"/>
                <a:cs typeface="B Titr" pitchFamily="2" charset="-78"/>
              </a:rPr>
              <a:t>37</a:t>
            </a:r>
            <a:r>
              <a:rPr kumimoji="0" lang="fa-IR" sz="220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هدف کنترلي </a:t>
            </a:r>
          </a:p>
          <a:p>
            <a:pPr marL="1143000" marR="0" lvl="2" indent="-228600" algn="r" defTabSz="914400" rtl="1" eaLnBrk="1" fontAlgn="auto" latinLnBrk="0" hangingPunct="1">
              <a:lnSpc>
                <a:spcPct val="100000"/>
              </a:lnSpc>
              <a:spcBef>
                <a:spcPct val="20000"/>
              </a:spcBef>
              <a:spcAft>
                <a:spcPts val="0"/>
              </a:spcAft>
              <a:buClrTx/>
              <a:buSzTx/>
              <a:tabLst/>
              <a:defRPr/>
            </a:pPr>
            <a:endParaRPr kumimoji="0" lang="fa-IR" sz="2000" b="1"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ctr" defTabSz="914400" rtl="1" eaLnBrk="1" fontAlgn="auto" latinLnBrk="0" hangingPunct="1">
              <a:lnSpc>
                <a:spcPct val="100000"/>
              </a:lnSpc>
              <a:spcBef>
                <a:spcPct val="20000"/>
              </a:spcBef>
              <a:spcAft>
                <a:spcPts val="0"/>
              </a:spcAft>
              <a:buClrTx/>
              <a:buSzTx/>
              <a:tabLst/>
              <a:defRPr/>
            </a:pPr>
            <a:endParaRPr lang="fa-IR" sz="2000" b="1" dirty="0" smtClean="0">
              <a:solidFill>
                <a:schemeClr val="tx1">
                  <a:lumMod val="95000"/>
                  <a:lumOff val="5000"/>
                </a:schemeClr>
              </a:solidFill>
              <a:latin typeface="Nazli" pitchFamily="2" charset="-78"/>
              <a:cs typeface="B Titr" pitchFamily="2" charset="-78"/>
            </a:endParaRPr>
          </a:p>
        </p:txBody>
      </p:sp>
      <p:sp>
        <p:nvSpPr>
          <p:cNvPr id="5" name="Rectangle 4"/>
          <p:cNvSpPr/>
          <p:nvPr/>
        </p:nvSpPr>
        <p:spPr>
          <a:xfrm>
            <a:off x="5143504" y="1071546"/>
            <a:ext cx="3459600"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اهداف کنترلي و کنترل ها</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txBox="1">
            <a:spLocks noGrp="1"/>
          </p:cNvSpPr>
          <p:nvPr>
            <p:ph type="title" idx="4294967295"/>
          </p:nvPr>
        </p:nvSpPr>
        <p:spPr>
          <a:xfrm>
            <a:off x="685800" y="613712"/>
            <a:ext cx="8610600" cy="453088"/>
          </a:xfrm>
        </p:spPr>
        <p:txBody>
          <a:bodyPr wrap="square" lIns="82945" tIns="41473" rIns="82945" bIns="41473">
            <a:spAutoFit/>
          </a:bodyPr>
          <a:lstStyle/>
          <a:p>
            <a:pPr algn="ctr" rtl="1" eaLnBrk="1" hangingPunct="1">
              <a:buSzPct val="45000"/>
              <a:buFont typeface="StarSymbol"/>
              <a:buNone/>
            </a:pPr>
            <a:r>
              <a:rPr lang="fa-IR" sz="2400" b="1" dirty="0" smtClean="0"/>
              <a:t>پیوست </a:t>
            </a:r>
            <a:r>
              <a:rPr lang="en-US" sz="2400" b="1" dirty="0" smtClean="0"/>
              <a:t>A </a:t>
            </a:r>
            <a:r>
              <a:rPr lang="fa-IR" sz="2400" b="1" dirty="0" smtClean="0"/>
              <a:t>کنترل ها و اهداف کنترلی</a:t>
            </a:r>
          </a:p>
        </p:txBody>
      </p:sp>
      <p:graphicFrame>
        <p:nvGraphicFramePr>
          <p:cNvPr id="7" name="Diagram 6"/>
          <p:cNvGraphicFramePr/>
          <p:nvPr>
            <p:extLst>
              <p:ext uri="{D42A27DB-BD31-4B8C-83A1-F6EECF244321}">
                <p14:modId xmlns="" xmlns:p14="http://schemas.microsoft.com/office/powerpoint/2010/main" val="2660909985"/>
              </p:ext>
            </p:extLst>
          </p:nvPr>
        </p:nvGraphicFramePr>
        <p:xfrm>
          <a:off x="304800" y="1295400"/>
          <a:ext cx="88392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p:cNvGraphicFramePr/>
          <p:nvPr>
            <p:extLst>
              <p:ext uri="{D42A27DB-BD31-4B8C-83A1-F6EECF244321}">
                <p14:modId xmlns="" xmlns:p14="http://schemas.microsoft.com/office/powerpoint/2010/main" val="2611713910"/>
              </p:ext>
            </p:extLst>
          </p:nvPr>
        </p:nvGraphicFramePr>
        <p:xfrm>
          <a:off x="2895600" y="2667000"/>
          <a:ext cx="3581400" cy="28194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 xmlns:p14="http://schemas.microsoft.com/office/powerpoint/2010/main" val="1702961428"/>
      </p:ext>
    </p:extLst>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500174"/>
            <a:ext cx="8429684" cy="4572032"/>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100000"/>
              </a:lnSpc>
              <a:spcBef>
                <a:spcPct val="20000"/>
              </a:spcBef>
              <a:spcAft>
                <a:spcPts val="0"/>
              </a:spcAft>
              <a:buClr>
                <a:schemeClr val="tx1">
                  <a:lumMod val="50000"/>
                  <a:lumOff val="50000"/>
                </a:schemeClr>
              </a:buClr>
              <a:buSzTx/>
              <a:buFont typeface="Wingdings" pitchFamily="2" charset="2"/>
              <a:buChar char="q"/>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کنترل ها و اهداف کنترلي افزوده</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442913" marR="0" lvl="1" indent="1428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en-US"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سازمان ممکن است در نظر بگيرد که کنترل ها و اهداف کنترلي اضافي ضروري هستند.</a:t>
            </a:r>
          </a:p>
          <a:p>
            <a:pPr marL="442913" marR="0" lvl="1" indent="14288" algn="r" defTabSz="914400" rtl="1" eaLnBrk="1" fontAlgn="auto" latinLnBrk="0" hangingPunct="1">
              <a:lnSpc>
                <a:spcPct val="150000"/>
              </a:lnSpc>
              <a:spcBef>
                <a:spcPct val="20000"/>
              </a:spcBef>
              <a:spcAft>
                <a:spcPts val="0"/>
              </a:spcAft>
              <a:buClrTx/>
              <a:buSzTx/>
              <a:tabLst/>
              <a:defRPr/>
            </a:pPr>
            <a:endParaRPr kumimoji="0" lang="fa-IR" sz="16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42900" marR="0" lvl="0" indent="-342900" algn="r" defTabSz="914400" rtl="1" eaLnBrk="1" fontAlgn="auto" latinLnBrk="0" hangingPunct="1">
              <a:lnSpc>
                <a:spcPct val="150000"/>
              </a:lnSpc>
              <a:spcBef>
                <a:spcPct val="20000"/>
              </a:spcBef>
              <a:spcAft>
                <a:spcPts val="0"/>
              </a:spcAft>
              <a:buClrTx/>
              <a:buSzTx/>
              <a:buFont typeface="Wingdings" pitchFamily="2" charset="2"/>
              <a:buChar char="q"/>
              <a:tabLst/>
              <a:defRPr/>
            </a:pPr>
            <a:endParaRPr lang="fa-IR" sz="1600" dirty="0" smtClean="0">
              <a:solidFill>
                <a:schemeClr val="tx1">
                  <a:lumMod val="95000"/>
                  <a:lumOff val="5000"/>
                </a:schemeClr>
              </a:solidFill>
              <a:latin typeface="Nazli" pitchFamily="2" charset="-78"/>
              <a:cs typeface="B Titr" pitchFamily="2" charset="-78"/>
            </a:endParaRPr>
          </a:p>
          <a:p>
            <a:pPr marL="342900" marR="0" lvl="0" indent="-342900" algn="r" defTabSz="914400" rtl="1" eaLnBrk="1" fontAlgn="auto" latinLnBrk="0" hangingPunct="1">
              <a:lnSpc>
                <a:spcPct val="150000"/>
              </a:lnSpc>
              <a:spcBef>
                <a:spcPct val="20000"/>
              </a:spcBef>
              <a:spcAft>
                <a:spcPts val="0"/>
              </a:spcAft>
              <a:buClr>
                <a:schemeClr val="tx1">
                  <a:lumMod val="50000"/>
                  <a:lumOff val="50000"/>
                </a:schemeClr>
              </a:buClr>
              <a:buSzTx/>
              <a:buFont typeface="Wingdings" pitchFamily="2" charset="2"/>
              <a:buChar char="q"/>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تمامي کنترل ها براي هر موقعيتي مناسب نمي باشند.</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442913" marR="0" lvl="1" indent="1428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en-US" sz="21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در نظر گرفتن محدوديت ها و موانع فني يا محيطي محل</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442913" marR="0" lvl="1" indent="14288" algn="r" defTabSz="914400" rtl="1" eaLnBrk="1" fontAlgn="auto" latinLnBrk="0" hangingPunct="1">
              <a:lnSpc>
                <a:spcPct val="15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en-US"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در قالب مناسبي براي هر کار بالقوه اي در سازمان</a:t>
            </a:r>
            <a:endParaRPr kumimoji="0" lang="en-US" sz="2400" b="0" i="0" u="none" strike="noStrike" kern="1200" cap="none" spc="0" normalizeH="0" baseline="0" noProof="0" dirty="0">
              <a:ln>
                <a:noFill/>
              </a:ln>
              <a:solidFill>
                <a:schemeClr val="tx1">
                  <a:lumMod val="95000"/>
                  <a:lumOff val="5000"/>
                </a:schemeClr>
              </a:solidFill>
              <a:effectLst/>
              <a:uLnTx/>
              <a:uFillTx/>
              <a:latin typeface="Nazli" pitchFamily="2" charset="-78"/>
              <a:cs typeface="B Nazanin" pitchFamily="2" charset="-78"/>
            </a:endParaRPr>
          </a:p>
        </p:txBody>
      </p:sp>
      <p:sp>
        <p:nvSpPr>
          <p:cNvPr id="5" name="Rectangle 4"/>
          <p:cNvSpPr/>
          <p:nvPr/>
        </p:nvSpPr>
        <p:spPr>
          <a:xfrm>
            <a:off x="4355976" y="764704"/>
            <a:ext cx="3560590"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انتخاب کنترل هاي امنيتي</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0372" y="1714487"/>
            <a:ext cx="8429684" cy="4494243"/>
          </a:xfrm>
          <a:prstGeom prst="rect">
            <a:avLst/>
          </a:prstGeom>
        </p:spPr>
        <p:txBody>
          <a:bodyPr vert="horz" lIns="91440" tIns="45720" rIns="91440" bIns="45720" rtlCol="0">
            <a:normAutofit/>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200000"/>
              </a:lnSpc>
              <a:spcBef>
                <a:spcPct val="20000"/>
              </a:spcBef>
              <a:spcAft>
                <a:spcPts val="0"/>
              </a:spcAft>
              <a:buClrTx/>
              <a:buSzTx/>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پارامترهاي ذيل لازم است در نظر گرفته شود:</a:t>
            </a: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آسودگي در استفاده از کنترل ها</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شفافيت براي کاربر</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فراهم آوري کمک براي کاربران در انجام فعاليت هاي آنها</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Ø"/>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شدت مناسب کنترل ها</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R="0" lvl="0" algn="r" defTabSz="914400" rtl="1" eaLnBrk="1" fontAlgn="auto" latinLnBrk="0" hangingPunct="1">
              <a:lnSpc>
                <a:spcPct val="150000"/>
              </a:lnSpc>
              <a:spcBef>
                <a:spcPct val="20000"/>
              </a:spcBef>
              <a:spcAft>
                <a:spcPts val="0"/>
              </a:spcAft>
              <a:buClrTx/>
              <a:buSzTx/>
              <a:tabLst/>
              <a:defRPr/>
            </a:pPr>
            <a:endParaRPr kumimoji="0" lang="en-US" sz="22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5286380" y="1340768"/>
            <a:ext cx="3560590"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انتخاب کنترل هاي امنيتي</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600" dirty="0" smtClean="0">
                <a:solidFill>
                  <a:schemeClr val="tx1"/>
                </a:solidFill>
                <a:latin typeface="Nazli" pitchFamily="2" charset="-78"/>
                <a:cs typeface="B Titr" pitchFamily="2" charset="-78"/>
              </a:rPr>
              <a:t>کسب مجوز مديريت براي مخاطرات باقي مانده پيشنهاد شده</a:t>
            </a: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8</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3528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سوابق مخاطرات باقي مانده تاييد شده</a:t>
            </a:r>
            <a:endParaRPr lang="fa-IR" sz="2400" dirty="0">
              <a:solidFill>
                <a:schemeClr val="tx1"/>
              </a:solidFill>
              <a:latin typeface="Nazli" pitchFamily="2" charset="-78"/>
              <a:cs typeface="B Titr" pitchFamily="2" charset="-78"/>
            </a:endParaRPr>
          </a:p>
        </p:txBody>
      </p:sp>
      <p:sp>
        <p:nvSpPr>
          <p:cNvPr id="8" name="Rectangle 7"/>
          <p:cNvSpPr/>
          <p:nvPr/>
        </p:nvSpPr>
        <p:spPr>
          <a:xfrm>
            <a:off x="1979713" y="214290"/>
            <a:ext cx="5976664" cy="523220"/>
          </a:xfrm>
          <a:prstGeom prst="rect">
            <a:avLst/>
          </a:prstGeom>
        </p:spPr>
        <p:txBody>
          <a:bodyPr wrap="square">
            <a:spAutoFit/>
          </a:bodyPr>
          <a:lstStyle/>
          <a:p>
            <a:r>
              <a:rPr lang="fa-IR" sz="2800" b="1" dirty="0" smtClean="0">
                <a:solidFill>
                  <a:prstClr val="black"/>
                </a:solidFill>
                <a:latin typeface="Nazli" pitchFamily="2" charset="-78"/>
                <a:cs typeface="B Titr" pitchFamily="2" charset="-78"/>
              </a:rPr>
              <a:t> </a:t>
            </a:r>
            <a:r>
              <a:rPr lang="fa-IR" sz="2800" b="1" dirty="0" smtClean="0">
                <a:solidFill>
                  <a:srgbClr val="00B0F0"/>
                </a:solidFill>
                <a:latin typeface="Nazli" pitchFamily="2" charset="-78"/>
                <a:cs typeface="B Titr" pitchFamily="2" charset="-78"/>
              </a:rPr>
              <a:t>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wipe dir="r"/>
      </p:transition>
    </mc:Choice>
    <mc:Fallback>
      <p:transition spd="slow">
        <p:wipe dir="r"/>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1285860"/>
            <a:ext cx="8429684" cy="4714908"/>
          </a:xfrm>
          <a:prstGeom prst="rect">
            <a:avLst/>
          </a:prstGeom>
        </p:spPr>
        <p:txBody>
          <a:bodyPr vert="horz" lIns="91440" tIns="45720" rIns="91440" bIns="45720" rtlCol="0">
            <a:normAutofit lnSpcReduction="10000"/>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L="342900" marR="0" lvl="0" indent="-342900" algn="r" defTabSz="914400" rtl="1" eaLnBrk="1" fontAlgn="auto" latinLnBrk="0" hangingPunct="1">
              <a:lnSpc>
                <a:spcPct val="200000"/>
              </a:lnSpc>
              <a:spcBef>
                <a:spcPct val="20000"/>
              </a:spcBef>
              <a:spcAft>
                <a:spcPts val="0"/>
              </a:spcAft>
              <a:buClr>
                <a:srgbClr val="FF0000"/>
              </a:buClr>
              <a:buSzTx/>
              <a:buFont typeface="Wingdings" pitchFamily="2" charset="2"/>
              <a:buChar char="q"/>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ارزيابي ميزان کاهش مخاطرات توسط کنترل ها</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200000"/>
              </a:lnSpc>
              <a:spcBef>
                <a:spcPct val="20000"/>
              </a:spcBef>
              <a:spcAft>
                <a:spcPts val="0"/>
              </a:spcAft>
              <a:buClr>
                <a:srgbClr val="FF0000"/>
              </a:buClr>
              <a:buSzTx/>
              <a:buFont typeface="Wingdings" pitchFamily="2" charset="2"/>
              <a:buChar char="q"/>
              <a:tabLst/>
              <a:defRPr/>
            </a:pP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 پياده سازي کنترل هاي بيشتر</a:t>
            </a:r>
            <a:endParaRPr kumimoji="0" lang="en-US"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200000"/>
              </a:lnSpc>
              <a:spcBef>
                <a:spcPct val="20000"/>
              </a:spcBef>
              <a:spcAft>
                <a:spcPts val="0"/>
              </a:spcAft>
              <a:buClr>
                <a:srgbClr val="FF0000"/>
              </a:buClr>
              <a:buSzTx/>
              <a:buFont typeface="Wingdings" pitchFamily="2" charset="2"/>
              <a:buChar char="q"/>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امکان مجبور</a:t>
            </a: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شدن به:</a:t>
            </a:r>
          </a:p>
          <a:p>
            <a:pPr marL="717550" lvl="1" indent="-180975">
              <a:lnSpc>
                <a:spcPct val="120000"/>
              </a:lnSpc>
              <a:spcBef>
                <a:spcPct val="20000"/>
              </a:spcBef>
              <a:buClr>
                <a:srgbClr val="FF0000"/>
              </a:buClr>
              <a:buFont typeface="Arial" pitchFamily="34" charset="0"/>
              <a:buChar char="•"/>
              <a:defRPr/>
            </a:pP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پذيرش</a:t>
            </a:r>
          </a:p>
          <a:p>
            <a:pPr marL="717550" lvl="1" indent="-180975">
              <a:lnSpc>
                <a:spcPct val="120000"/>
              </a:lnSpc>
              <a:spcBef>
                <a:spcPct val="20000"/>
              </a:spcBef>
              <a:buClr>
                <a:srgbClr val="FF0000"/>
              </a:buClr>
              <a:buFont typeface="Arial" pitchFamily="34" charset="0"/>
              <a:buChar char="•"/>
              <a:defRPr/>
            </a:pPr>
            <a:r>
              <a:rPr lang="fa-IR" sz="2000" dirty="0" smtClean="0">
                <a:solidFill>
                  <a:schemeClr val="tx1">
                    <a:lumMod val="95000"/>
                    <a:lumOff val="5000"/>
                  </a:schemeClr>
                </a:solidFill>
                <a:latin typeface="Nazli" pitchFamily="2" charset="-78"/>
                <a:cs typeface="B Titr" pitchFamily="2" charset="-78"/>
              </a:rPr>
              <a:t>اجتناب</a:t>
            </a:r>
          </a:p>
          <a:p>
            <a:pPr marL="717550" lvl="1" indent="-180975">
              <a:lnSpc>
                <a:spcPct val="120000"/>
              </a:lnSpc>
              <a:spcBef>
                <a:spcPct val="20000"/>
              </a:spcBef>
              <a:buClr>
                <a:srgbClr val="FF0000"/>
              </a:buClr>
              <a:buFont typeface="Arial" pitchFamily="34" charset="0"/>
              <a:buChar char="•"/>
              <a:defRPr/>
            </a:pPr>
            <a:r>
              <a:rPr kumimoji="0" lang="fa-IR"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انتقال</a:t>
            </a: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200000"/>
              </a:lnSpc>
              <a:spcBef>
                <a:spcPct val="20000"/>
              </a:spcBef>
              <a:spcAft>
                <a:spcPts val="0"/>
              </a:spcAft>
              <a:buClr>
                <a:srgbClr val="FF0000"/>
              </a:buClr>
              <a:buSzTx/>
              <a:buFont typeface="Wingdings" pitchFamily="2" charset="2"/>
              <a:buChar char="q"/>
              <a:tabLst/>
              <a:defRPr/>
            </a:pPr>
            <a:r>
              <a:rPr kumimoji="0" lang="fa-IR" sz="24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کسب </a:t>
            </a:r>
            <a:r>
              <a:rPr kumimoji="0" lang="fa-IR" sz="2400" b="1" i="1" u="sng"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مصوبه مديريت </a:t>
            </a:r>
            <a:r>
              <a:rPr kumimoji="0" lang="fa-IR" sz="24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براي مخاطرات باقي مانده پيشنهاد شده</a:t>
            </a:r>
            <a:endParaRPr kumimoji="0" lang="en-US" sz="2400" b="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5796136" y="1118842"/>
            <a:ext cx="2884123"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مخاطرات باقي مانده</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4"/>
          <p:cNvSpPr txBox="1">
            <a:spLocks/>
          </p:cNvSpPr>
          <p:nvPr/>
        </p:nvSpPr>
        <p:spPr>
          <a:xfrm>
            <a:off x="428596" y="914400"/>
            <a:ext cx="8429684" cy="5334000"/>
          </a:xfrm>
          <a:prstGeom prst="rect">
            <a:avLst/>
          </a:prstGeom>
        </p:spPr>
        <p:txBody>
          <a:bodyPr vert="horz" lIns="91440" tIns="45720" rIns="91440" bIns="45720" rtlCol="0">
            <a:normAutofit fontScale="77500" lnSpcReduction="20000"/>
          </a:bodyPr>
          <a:lstStyle/>
          <a:p>
            <a:pPr marL="342900" marR="0" lvl="0" indent="-342900" algn="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en-US" sz="20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00000"/>
              </a:lnSpc>
              <a:spcBef>
                <a:spcPct val="20000"/>
              </a:spcBef>
              <a:spcAft>
                <a:spcPts val="0"/>
              </a:spcAft>
              <a:buClr>
                <a:srgbClr val="FF0000"/>
              </a:buClr>
              <a:buSzTx/>
              <a:buFont typeface="Wingdings" pitchFamily="2" charset="2"/>
              <a:buChar char="v"/>
              <a:tabLst/>
              <a:defRPr/>
            </a:pPr>
            <a:r>
              <a:rPr kumimoji="0" lang="fa-IR" sz="27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الزام مستندسازي </a:t>
            </a:r>
            <a:r>
              <a:rPr kumimoji="0" lang="en-US" sz="2500" b="0" i="0" u="none" strike="noStrike" kern="1200" cap="none" spc="0" normalizeH="0" baseline="0" noProof="0" dirty="0" smtClean="0">
                <a:ln>
                  <a:noFill/>
                </a:ln>
                <a:solidFill>
                  <a:schemeClr val="tx1">
                    <a:lumMod val="95000"/>
                    <a:lumOff val="5000"/>
                  </a:schemeClr>
                </a:solidFill>
                <a:effectLst/>
                <a:uLnTx/>
                <a:uFillTx/>
                <a:cs typeface="B Titr" pitchFamily="2" charset="-78"/>
              </a:rPr>
              <a:t>ISO </a:t>
            </a:r>
            <a:r>
              <a:rPr kumimoji="0" lang="en-US" sz="2500" b="0" i="0" u="none" strike="noStrike" kern="1200" cap="none" spc="0" normalizeH="0" baseline="0" noProof="0" dirty="0" smtClean="0">
                <a:ln>
                  <a:noFill/>
                </a:ln>
                <a:solidFill>
                  <a:schemeClr val="tx1">
                    <a:lumMod val="95000"/>
                    <a:lumOff val="5000"/>
                  </a:schemeClr>
                </a:solidFill>
                <a:effectLst/>
                <a:uLnTx/>
                <a:uFillTx/>
                <a:latin typeface="Times New Roman" pitchFamily="18" charset="0"/>
                <a:cs typeface="Times New Roman" pitchFamily="18" charset="0"/>
              </a:rPr>
              <a:t>27001</a:t>
            </a: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v"/>
              <a:tabLst/>
              <a:defRPr/>
            </a:pPr>
            <a:r>
              <a:rPr kumimoji="0" lang="fa-IR" sz="27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شناسايي اقدامات مرتبط با مخاطرات شناسايي شده</a:t>
            </a:r>
            <a:endParaRPr kumimoji="0" lang="en-US" sz="2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v"/>
              <a:tabLst/>
              <a:defRPr/>
            </a:pPr>
            <a:r>
              <a:rPr kumimoji="0" lang="fa-IR" sz="27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براي هر مخاطره موارد زير مشخص شود:</a:t>
            </a:r>
            <a:endParaRPr kumimoji="0" lang="en-US"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61950" marR="0" lvl="1" indent="95250" algn="r" defTabSz="914400" rtl="1" eaLnBrk="1" fontAlgn="auto" latinLnBrk="0" hangingPunct="1">
              <a:lnSpc>
                <a:spcPct val="150000"/>
              </a:lnSpc>
              <a:spcBef>
                <a:spcPct val="20000"/>
              </a:spcBef>
              <a:spcAft>
                <a:spcPts val="0"/>
              </a:spcAft>
              <a:buClrTx/>
              <a:buSzTx/>
              <a:buFont typeface="Wingdings" pitchFamily="2" charset="2"/>
              <a:buChar char="ü"/>
              <a:tabLst>
                <a:tab pos="630238" algn="l"/>
                <a:tab pos="803275" algn="l"/>
              </a:tabLst>
              <a:defRPr/>
            </a:pPr>
            <a:r>
              <a:rPr kumimoji="0" lang="fa-IR" sz="28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کنترل هاي هر مخاطره</a:t>
            </a:r>
            <a:endParaRPr kumimoji="0" lang="en-US"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61950" marR="0" lvl="1" indent="95250" algn="r" defTabSz="914400" rtl="1" eaLnBrk="1" fontAlgn="auto" latinLnBrk="0" hangingPunct="1">
              <a:lnSpc>
                <a:spcPct val="150000"/>
              </a:lnSpc>
              <a:spcBef>
                <a:spcPct val="20000"/>
              </a:spcBef>
              <a:spcAft>
                <a:spcPts val="0"/>
              </a:spcAft>
              <a:buClrTx/>
              <a:buSzTx/>
              <a:buFont typeface="Wingdings" pitchFamily="2" charset="2"/>
              <a:buChar char="ü"/>
              <a:tabLst>
                <a:tab pos="630238" algn="l"/>
                <a:tab pos="803275" algn="l"/>
              </a:tabLst>
              <a:defRPr/>
            </a:pPr>
            <a:r>
              <a:rPr kumimoji="0" lang="fa-IR" sz="28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کنترل هاي اضافي انتخاب شده</a:t>
            </a:r>
            <a:endParaRPr kumimoji="0" lang="en-US"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61950" marR="0" lvl="1" indent="95250" algn="r" defTabSz="914400" rtl="1" eaLnBrk="1" fontAlgn="auto" latinLnBrk="0" hangingPunct="1">
              <a:lnSpc>
                <a:spcPct val="150000"/>
              </a:lnSpc>
              <a:spcBef>
                <a:spcPct val="20000"/>
              </a:spcBef>
              <a:spcAft>
                <a:spcPts val="0"/>
              </a:spcAft>
              <a:buClrTx/>
              <a:buSzTx/>
              <a:buFont typeface="Wingdings" pitchFamily="2" charset="2"/>
              <a:buChar char="ü"/>
              <a:tabLst>
                <a:tab pos="630238" algn="l"/>
                <a:tab pos="803275" algn="l"/>
              </a:tabLst>
              <a:defRPr/>
            </a:pPr>
            <a:r>
              <a:rPr kumimoji="0" lang="fa-IR" sz="28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منبع مورد نياز (تأمين بودجه نيز لحاظ</a:t>
            </a:r>
            <a:r>
              <a:rPr kumimoji="0" lang="fa-IR" sz="28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گردد)</a:t>
            </a:r>
            <a:endParaRPr kumimoji="0" lang="en-US"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61950" marR="0" lvl="1" indent="95250" algn="r" defTabSz="914400" rtl="1" eaLnBrk="1" fontAlgn="auto" latinLnBrk="0" hangingPunct="1">
              <a:lnSpc>
                <a:spcPct val="150000"/>
              </a:lnSpc>
              <a:spcBef>
                <a:spcPct val="20000"/>
              </a:spcBef>
              <a:spcAft>
                <a:spcPts val="0"/>
              </a:spcAft>
              <a:buClrTx/>
              <a:buSzTx/>
              <a:buFont typeface="Wingdings" pitchFamily="2" charset="2"/>
              <a:buChar char="ü"/>
              <a:tabLst>
                <a:tab pos="630238" algn="l"/>
                <a:tab pos="803275" algn="l"/>
              </a:tabLst>
              <a:defRPr/>
            </a:pPr>
            <a:r>
              <a:rPr kumimoji="0" lang="fa-IR" sz="28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نقش ها و مسئوليت ها</a:t>
            </a:r>
            <a:endParaRPr kumimoji="0" lang="en-US"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361950" marR="0" lvl="1" indent="95250" algn="r" defTabSz="914400" rtl="1" eaLnBrk="1" fontAlgn="auto" latinLnBrk="0" hangingPunct="1">
              <a:lnSpc>
                <a:spcPct val="150000"/>
              </a:lnSpc>
              <a:spcBef>
                <a:spcPct val="20000"/>
              </a:spcBef>
              <a:spcAft>
                <a:spcPts val="0"/>
              </a:spcAft>
              <a:buClrTx/>
              <a:buSzTx/>
              <a:buFont typeface="Wingdings" pitchFamily="2" charset="2"/>
              <a:buChar char="ü"/>
              <a:tabLst>
                <a:tab pos="630238" algn="l"/>
                <a:tab pos="803275" algn="l"/>
              </a:tabLst>
              <a:defRPr/>
            </a:pPr>
            <a:r>
              <a:rPr kumimoji="0" lang="fa-IR" sz="2800" b="0" i="0" u="none" strike="noStrike" kern="1200" cap="none" spc="0" normalizeH="0" noProof="0" dirty="0" smtClean="0">
                <a:ln>
                  <a:noFill/>
                </a:ln>
                <a:solidFill>
                  <a:schemeClr val="tx1">
                    <a:lumMod val="95000"/>
                    <a:lumOff val="5000"/>
                  </a:schemeClr>
                </a:solidFill>
                <a:effectLst/>
                <a:uLnTx/>
                <a:uFillTx/>
                <a:latin typeface="Nazli" pitchFamily="2" charset="-78"/>
                <a:cs typeface="B Nazanin" pitchFamily="2" charset="-78"/>
              </a:rPr>
              <a:t>   </a:t>
            </a:r>
            <a:r>
              <a:rPr kumimoji="0" lang="fa-IR"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rPr>
              <a:t>زمانبندي پياده سازي (بر حسب اولويت/ حساسيت)</a:t>
            </a:r>
            <a:endParaRPr kumimoji="0" lang="en-US" sz="28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Nazanin" pitchFamily="2" charset="-78"/>
            </a:endParaRPr>
          </a:p>
          <a:p>
            <a:pPr marL="442913" lvl="1" indent="-442913" algn="r" rtl="1">
              <a:lnSpc>
                <a:spcPct val="150000"/>
              </a:lnSpc>
              <a:spcBef>
                <a:spcPct val="20000"/>
              </a:spcBef>
              <a:buClr>
                <a:srgbClr val="FF0000"/>
              </a:buClr>
              <a:buFont typeface="Wingdings" pitchFamily="2" charset="2"/>
              <a:buChar char="v"/>
              <a:defRPr/>
            </a:pPr>
            <a:r>
              <a:rPr kumimoji="0" lang="fa-IR" sz="2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اتصال به گزارش ارزيابي مخاطرات</a:t>
            </a:r>
            <a:endParaRPr kumimoji="0" lang="en-US" sz="2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endParaRPr>
          </a:p>
          <a:p>
            <a:pPr marR="0" lvl="0" algn="r" defTabSz="914400" rtl="1" eaLnBrk="1" fontAlgn="auto" latinLnBrk="0" hangingPunct="1">
              <a:lnSpc>
                <a:spcPct val="150000"/>
              </a:lnSpc>
              <a:spcBef>
                <a:spcPct val="20000"/>
              </a:spcBef>
              <a:spcAft>
                <a:spcPts val="0"/>
              </a:spcAft>
              <a:buClr>
                <a:srgbClr val="FF0000"/>
              </a:buClr>
              <a:buSzTx/>
              <a:buFont typeface="Wingdings" pitchFamily="2" charset="2"/>
              <a:buChar char="v"/>
              <a:tabLst/>
              <a:defRPr/>
            </a:pPr>
            <a:r>
              <a:rPr kumimoji="0" lang="fa-IR" sz="2700" b="0" i="0" u="none" strike="noStrike" kern="1200" cap="none" spc="0" normalizeH="0" noProof="0" dirty="0" smtClean="0">
                <a:ln>
                  <a:noFill/>
                </a:ln>
                <a:solidFill>
                  <a:schemeClr val="tx1">
                    <a:lumMod val="95000"/>
                    <a:lumOff val="5000"/>
                  </a:schemeClr>
                </a:solidFill>
                <a:effectLst/>
                <a:uLnTx/>
                <a:uFillTx/>
                <a:latin typeface="Nazli" pitchFamily="2" charset="-78"/>
                <a:cs typeface="B Titr" pitchFamily="2" charset="-78"/>
              </a:rPr>
              <a:t>  </a:t>
            </a:r>
            <a:r>
              <a:rPr kumimoji="0" lang="fa-IR" sz="2700" b="0" i="0" u="none" strike="noStrike" kern="1200" cap="none" spc="0" normalizeH="0" baseline="0" noProof="0" dirty="0" smtClean="0">
                <a:ln>
                  <a:noFill/>
                </a:ln>
                <a:solidFill>
                  <a:schemeClr val="tx1">
                    <a:lumMod val="95000"/>
                    <a:lumOff val="5000"/>
                  </a:schemeClr>
                </a:solidFill>
                <a:effectLst/>
                <a:uLnTx/>
                <a:uFillTx/>
                <a:latin typeface="Nazli" pitchFamily="2" charset="-78"/>
                <a:cs typeface="B Titr" pitchFamily="2" charset="-78"/>
              </a:rPr>
              <a:t>پويايي سند (کنترل تغيير/ ويرايش)</a:t>
            </a:r>
            <a:endParaRPr kumimoji="0" lang="en-US" sz="2700" b="0" i="0" u="none" strike="noStrike" kern="1200" cap="none" spc="0" normalizeH="0" baseline="0" noProof="0" dirty="0">
              <a:ln>
                <a:noFill/>
              </a:ln>
              <a:solidFill>
                <a:schemeClr val="tx1">
                  <a:lumMod val="95000"/>
                  <a:lumOff val="5000"/>
                </a:schemeClr>
              </a:solidFill>
              <a:effectLst/>
              <a:uLnTx/>
              <a:uFillTx/>
              <a:latin typeface="Nazli" pitchFamily="2" charset="-78"/>
              <a:cs typeface="B Titr" pitchFamily="2" charset="-78"/>
            </a:endParaRPr>
          </a:p>
        </p:txBody>
      </p:sp>
      <p:sp>
        <p:nvSpPr>
          <p:cNvPr id="5" name="Rectangle 4"/>
          <p:cNvSpPr/>
          <p:nvPr/>
        </p:nvSpPr>
        <p:spPr>
          <a:xfrm>
            <a:off x="3995936" y="283060"/>
            <a:ext cx="3958135" cy="523220"/>
          </a:xfrm>
          <a:prstGeom prst="rect">
            <a:avLst/>
          </a:prstGeom>
        </p:spPr>
        <p:txBody>
          <a:bodyPr wrap="none">
            <a:spAutoFit/>
          </a:bodyPr>
          <a:lstStyle/>
          <a:p>
            <a:r>
              <a:rPr lang="fa-IR" sz="2800" b="1" dirty="0" smtClean="0">
                <a:solidFill>
                  <a:prstClr val="black">
                    <a:lumMod val="95000"/>
                    <a:lumOff val="5000"/>
                  </a:prstClr>
                </a:solidFill>
                <a:latin typeface="Nazli" pitchFamily="2" charset="-78"/>
                <a:cs typeface="B Titr" pitchFamily="2" charset="-78"/>
              </a:rPr>
              <a:t> طرح برطرف سازي مخاطرات</a:t>
            </a:r>
            <a:endParaRPr lang="fa-IR" dirty="0">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fade/>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743200" y="990600"/>
            <a:ext cx="3429000" cy="1828800"/>
          </a:xfrm>
          <a:prstGeom prst="roundRect">
            <a:avLst/>
          </a:prstGeom>
          <a:solidFill>
            <a:schemeClr val="tx2">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dirty="0" smtClean="0">
              <a:solidFill>
                <a:schemeClr val="tx1"/>
              </a:solidFill>
              <a:latin typeface="Nazli" pitchFamily="2" charset="-78"/>
              <a:cs typeface="B Titr" pitchFamily="2" charset="-78"/>
            </a:endParaRPr>
          </a:p>
          <a:p>
            <a:pPr algn="ctr" rtl="1"/>
            <a:endParaRPr lang="fa-IR" sz="19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endParaRPr lang="fa-IR" sz="2800" dirty="0" smtClean="0">
              <a:solidFill>
                <a:schemeClr val="tx1"/>
              </a:solidFill>
              <a:latin typeface="Nazli" pitchFamily="2" charset="-78"/>
              <a:cs typeface="B Titr" pitchFamily="2" charset="-78"/>
            </a:endParaRPr>
          </a:p>
          <a:p>
            <a:pPr algn="ctr" rtl="1"/>
            <a:r>
              <a:rPr lang="fa-IR" sz="2600" dirty="0" smtClean="0">
                <a:solidFill>
                  <a:schemeClr val="tx1"/>
                </a:solidFill>
                <a:latin typeface="Nazli" pitchFamily="2" charset="-78"/>
                <a:cs typeface="B Titr" pitchFamily="2" charset="-78"/>
              </a:rPr>
              <a:t>کسب مجوز مديريت براي پياده سازي </a:t>
            </a:r>
            <a:r>
              <a:rPr lang="en-US" sz="2600" dirty="0" smtClean="0">
                <a:solidFill>
                  <a:schemeClr val="tx1"/>
                </a:solidFill>
                <a:cs typeface="B Titr" pitchFamily="2" charset="-78"/>
              </a:rPr>
              <a:t>ISMS</a:t>
            </a:r>
            <a:endParaRPr lang="fa-IR" sz="2600" dirty="0" smtClean="0">
              <a:solidFill>
                <a:schemeClr val="tx1"/>
              </a:solidFill>
              <a:cs typeface="B Titr" pitchFamily="2" charset="-78"/>
            </a:endParaRPr>
          </a:p>
          <a:p>
            <a:pPr algn="ctr" rtl="1"/>
            <a:r>
              <a:rPr lang="fa-IR" sz="2800" dirty="0" smtClean="0">
                <a:solidFill>
                  <a:schemeClr val="tx1"/>
                </a:solidFill>
                <a:latin typeface="Nazli" pitchFamily="2" charset="-78"/>
                <a:cs typeface="B Titr" pitchFamily="2" charset="-78"/>
              </a:rPr>
              <a:t> </a:t>
            </a:r>
          </a:p>
          <a:p>
            <a:pPr algn="ctr" rtl="1"/>
            <a:endParaRPr lang="fa-IR" sz="2800" dirty="0">
              <a:solidFill>
                <a:schemeClr val="tx1"/>
              </a:solidFill>
              <a:cs typeface="B Titr" pitchFamily="2" charset="-78"/>
            </a:endParaRPr>
          </a:p>
        </p:txBody>
      </p:sp>
      <p:sp>
        <p:nvSpPr>
          <p:cNvPr id="5" name="Rounded Rectangle 4"/>
          <p:cNvSpPr/>
          <p:nvPr/>
        </p:nvSpPr>
        <p:spPr>
          <a:xfrm>
            <a:off x="2971800" y="1143000"/>
            <a:ext cx="2971800" cy="457200"/>
          </a:xfrm>
          <a:prstGeom prst="roundRect">
            <a:avLst/>
          </a:prstGeom>
          <a:ln>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rtlCol="1" anchor="ctr"/>
          <a:lstStyle/>
          <a:p>
            <a:pPr algn="ctr"/>
            <a:r>
              <a:rPr lang="fa-IR" sz="2400" b="1" dirty="0" smtClean="0">
                <a:latin typeface="Nazli" pitchFamily="2" charset="-78"/>
                <a:cs typeface="B Titr" pitchFamily="2" charset="-78"/>
              </a:rPr>
              <a:t>گام 9</a:t>
            </a:r>
            <a:endParaRPr lang="fa-IR" sz="2400" b="1" dirty="0">
              <a:latin typeface="Nazli" pitchFamily="2" charset="-78"/>
              <a:cs typeface="B Titr" pitchFamily="2" charset="-78"/>
            </a:endParaRPr>
          </a:p>
        </p:txBody>
      </p:sp>
      <p:sp>
        <p:nvSpPr>
          <p:cNvPr id="6" name="Right Arrow 5"/>
          <p:cNvSpPr/>
          <p:nvPr/>
        </p:nvSpPr>
        <p:spPr>
          <a:xfrm rot="5400000">
            <a:off x="3771900" y="2705100"/>
            <a:ext cx="1524000" cy="1752600"/>
          </a:xfrm>
          <a:prstGeom prst="rightArrow">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endParaRPr lang="fa-IR" dirty="0">
              <a:solidFill>
                <a:schemeClr val="tx1"/>
              </a:solidFill>
              <a:latin typeface="Nazli" pitchFamily="2" charset="-78"/>
              <a:cs typeface="B Titr" pitchFamily="2" charset="-78"/>
            </a:endParaRPr>
          </a:p>
        </p:txBody>
      </p:sp>
      <p:sp>
        <p:nvSpPr>
          <p:cNvPr id="7" name="Rectangle 6"/>
          <p:cNvSpPr/>
          <p:nvPr/>
        </p:nvSpPr>
        <p:spPr>
          <a:xfrm>
            <a:off x="3352800" y="4343400"/>
            <a:ext cx="2133600" cy="167640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400" dirty="0" smtClean="0">
                <a:solidFill>
                  <a:schemeClr val="tx1"/>
                </a:solidFill>
                <a:latin typeface="Nazli" pitchFamily="2" charset="-78"/>
                <a:cs typeface="B Titr" pitchFamily="2" charset="-78"/>
              </a:rPr>
              <a:t>مجوز مديريت براي پياده سازي </a:t>
            </a:r>
            <a:r>
              <a:rPr lang="en-US" sz="2400" dirty="0" smtClean="0">
                <a:solidFill>
                  <a:schemeClr val="tx1"/>
                </a:solidFill>
                <a:cs typeface="B Titr" pitchFamily="2" charset="-78"/>
              </a:rPr>
              <a:t>ISMS</a:t>
            </a:r>
            <a:endParaRPr lang="fa-IR" sz="2400" dirty="0">
              <a:solidFill>
                <a:schemeClr val="tx1"/>
              </a:solidFill>
              <a:cs typeface="B Titr" pitchFamily="2" charset="-78"/>
            </a:endParaRPr>
          </a:p>
        </p:txBody>
      </p:sp>
      <p:sp>
        <p:nvSpPr>
          <p:cNvPr id="8" name="Rectangle 7"/>
          <p:cNvSpPr/>
          <p:nvPr/>
        </p:nvSpPr>
        <p:spPr>
          <a:xfrm>
            <a:off x="1475656" y="214290"/>
            <a:ext cx="6408712" cy="523220"/>
          </a:xfrm>
          <a:prstGeom prst="rect">
            <a:avLst/>
          </a:prstGeom>
        </p:spPr>
        <p:txBody>
          <a:bodyPr wrap="square">
            <a:spAutoFit/>
          </a:bodyPr>
          <a:lstStyle/>
          <a:p>
            <a:r>
              <a:rPr lang="fa-IR" sz="2800" b="1" dirty="0" smtClean="0">
                <a:solidFill>
                  <a:srgbClr val="00B0F0"/>
                </a:solidFill>
                <a:latin typeface="Nazli" pitchFamily="2" charset="-78"/>
                <a:cs typeface="B Titr" pitchFamily="2" charset="-78"/>
              </a:rPr>
              <a:t> 4-4- ايجاد سيستم مديريت امنيت اطلاعات</a:t>
            </a:r>
            <a:endParaRPr lang="fa-IR" dirty="0">
              <a:solidFill>
                <a:srgbClr val="00B0F0"/>
              </a:solidFill>
              <a:cs typeface="B Titr" pitchFamily="2" charset="-78"/>
            </a:endParaRPr>
          </a:p>
        </p:txBody>
      </p:sp>
    </p:spTree>
  </p:cSld>
  <p:clrMapOvr>
    <a:masterClrMapping/>
  </p:clrMapOvr>
  <mc:AlternateContent xmlns:mc="http://schemas.openxmlformats.org/markup-compatibility/2006">
    <mc:Choice xmlns="" xmlns:p14="http://schemas.microsoft.com/office/powerpoint/2010/main" Requires="p14">
      <p:transition spd="slow" p14:dur="1750">
        <p:fade/>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1&quot;/&gt;&lt;property id=&quot;20307&quot; value=&quot;257&quot;/&gt;&lt;/object&gt;&lt;object type=&quot;3&quot; unique_id=&quot;10006&quot;&gt;&lt;property id=&quot;20148&quot; value=&quot;5&quot;/&gt;&lt;property id=&quot;20300&quot; value=&quot;Slide 2&quot;/&gt;&lt;property id=&quot;20307&quot; value=&quot;258&quot;/&gt;&lt;/object&gt;&lt;object type=&quot;3&quot; unique_id=&quot;10007&quot;&gt;&lt;property id=&quot;20148&quot; value=&quot;5&quot;/&gt;&lt;property id=&quot;20300&quot; value=&quot;Slide 3&quot;/&gt;&lt;property id=&quot;20307&quot; value=&quot;259&quot;/&gt;&lt;/object&gt;&lt;object type=&quot;3&quot; unique_id=&quot;10008&quot;&gt;&lt;property id=&quot;20148&quot; value=&quot;5&quot;/&gt;&lt;property id=&quot;20300&quot; value=&quot;Slide 4&quot;/&gt;&lt;property id=&quot;20307&quot; value=&quot;260&quot;/&gt;&lt;/object&gt;&lt;object type=&quot;3&quot; unique_id=&quot;10009&quot;&gt;&lt;property id=&quot;20148&quot; value=&quot;5&quot;/&gt;&lt;property id=&quot;20300&quot; value=&quot;Slide 5&quot;/&gt;&lt;property id=&quot;20307&quot; value=&quot;261&quot;/&gt;&lt;/object&gt;&lt;object type=&quot;3&quot; unique_id=&quot;10010&quot;&gt;&lt;property id=&quot;20148&quot; value=&quot;5&quot;/&gt;&lt;property id=&quot;20300&quot; value=&quot;Slide 6&quot;/&gt;&lt;property id=&quot;20307&quot; value=&quot;262&quot;/&gt;&lt;/object&gt;&lt;object type=&quot;3&quot; unique_id=&quot;10011&quot;&gt;&lt;property id=&quot;20148&quot; value=&quot;5&quot;/&gt;&lt;property id=&quot;20300&quot; value=&quot;Slide 7&quot;/&gt;&lt;property id=&quot;20307&quot; value=&quot;263&quot;/&gt;&lt;/object&gt;&lt;object type=&quot;3&quot; unique_id=&quot;10014&quot;&gt;&lt;property id=&quot;20148&quot; value=&quot;5&quot;/&gt;&lt;property id=&quot;20300&quot; value=&quot;Slide 8&quot;/&gt;&lt;property id=&quot;20307&quot; value=&quot;266&quot;/&gt;&lt;/object&gt;&lt;object type=&quot;3&quot; unique_id=&quot;10015&quot;&gt;&lt;property id=&quot;20148&quot; value=&quot;5&quot;/&gt;&lt;property id=&quot;20300&quot; value=&quot;Slide 9&quot;/&gt;&lt;property id=&quot;20307&quot; value=&quot;267&quot;/&gt;&lt;/object&gt;&lt;object type=&quot;3&quot; unique_id=&quot;10016&quot;&gt;&lt;property id=&quot;20148&quot; value=&quot;5&quot;/&gt;&lt;property id=&quot;20300&quot; value=&quot;Slide 12&quot;/&gt;&lt;property id=&quot;20307&quot; value=&quot;268&quot;/&gt;&lt;/object&gt;&lt;object type=&quot;3&quot; unique_id=&quot;10017&quot;&gt;&lt;property id=&quot;20148&quot; value=&quot;5&quot;/&gt;&lt;property id=&quot;20300&quot; value=&quot;Slide 10&quot;/&gt;&lt;property id=&quot;20307&quot; value=&quot;269&quot;/&gt;&lt;/object&gt;&lt;object type=&quot;3&quot; unique_id=&quot;10018&quot;&gt;&lt;property id=&quot;20148&quot; value=&quot;5&quot;/&gt;&lt;property id=&quot;20300&quot; value=&quot;Slide 13&quot;/&gt;&lt;property id=&quot;20307&quot; value=&quot;270&quot;/&gt;&lt;/object&gt;&lt;object type=&quot;3&quot; unique_id=&quot;10019&quot;&gt;&lt;property id=&quot;20148&quot; value=&quot;5&quot;/&gt;&lt;property id=&quot;20300&quot; value=&quot;Slide 14&quot;/&gt;&lt;property id=&quot;20307&quot; value=&quot;271&quot;/&gt;&lt;/object&gt;&lt;object type=&quot;3&quot; unique_id=&quot;10020&quot;&gt;&lt;property id=&quot;20148&quot; value=&quot;5&quot;/&gt;&lt;property id=&quot;20300&quot; value=&quot;Slide 15&quot;/&gt;&lt;property id=&quot;20307&quot; value=&quot;272&quot;/&gt;&lt;/object&gt;&lt;object type=&quot;3&quot; unique_id=&quot;10021&quot;&gt;&lt;property id=&quot;20148&quot; value=&quot;5&quot;/&gt;&lt;property id=&quot;20300&quot; value=&quot;Slide 16&quot;/&gt;&lt;property id=&quot;20307&quot; value=&quot;273&quot;/&gt;&lt;/object&gt;&lt;object type=&quot;3&quot; unique_id=&quot;10022&quot;&gt;&lt;property id=&quot;20148&quot; value=&quot;5&quot;/&gt;&lt;property id=&quot;20300&quot; value=&quot;Slide 17&quot;/&gt;&lt;property id=&quot;20307&quot; value=&quot;274&quot;/&gt;&lt;/object&gt;&lt;object type=&quot;3&quot; unique_id=&quot;10023&quot;&gt;&lt;property id=&quot;20148&quot; value=&quot;5&quot;/&gt;&lt;property id=&quot;20300&quot; value=&quot;Slide 18&quot;/&gt;&lt;property id=&quot;20307&quot; value=&quot;275&quot;/&gt;&lt;/object&gt;&lt;object type=&quot;3&quot; unique_id=&quot;10024&quot;&gt;&lt;property id=&quot;20148&quot; value=&quot;5&quot;/&gt;&lt;property id=&quot;20300&quot; value=&quot;Slide 19&quot;/&gt;&lt;property id=&quot;20307&quot; value=&quot;276&quot;/&gt;&lt;/object&gt;&lt;object type=&quot;3&quot; unique_id=&quot;10025&quot;&gt;&lt;property id=&quot;20148&quot; value=&quot;5&quot;/&gt;&lt;property id=&quot;20300&quot; value=&quot;Slide 20&quot;/&gt;&lt;property id=&quot;20307&quot; value=&quot;277&quot;/&gt;&lt;/object&gt;&lt;object type=&quot;3&quot; unique_id=&quot;10027&quot;&gt;&lt;property id=&quot;20148&quot; value=&quot;5&quot;/&gt;&lt;property id=&quot;20300&quot; value=&quot;Slide 21&quot;/&gt;&lt;property id=&quot;20307&quot; value=&quot;279&quot;/&gt;&lt;/object&gt;&lt;object type=&quot;3&quot; unique_id=&quot;10028&quot;&gt;&lt;property id=&quot;20148&quot; value=&quot;5&quot;/&gt;&lt;property id=&quot;20300&quot; value=&quot;Slide 22&quot;/&gt;&lt;property id=&quot;20307&quot; value=&quot;280&quot;/&gt;&lt;/object&gt;&lt;object type=&quot;3&quot; unique_id=&quot;10029&quot;&gt;&lt;property id=&quot;20148&quot; value=&quot;5&quot;/&gt;&lt;property id=&quot;20300&quot; value=&quot;Slide 23&quot;/&gt;&lt;property id=&quot;20307&quot; value=&quot;281&quot;/&gt;&lt;/object&gt;&lt;object type=&quot;3&quot; unique_id=&quot;10030&quot;&gt;&lt;property id=&quot;20148&quot; value=&quot;5&quot;/&gt;&lt;property id=&quot;20300&quot; value=&quot;Slide 24&quot;/&gt;&lt;property id=&quot;20307&quot; value=&quot;282&quot;/&gt;&lt;/object&gt;&lt;object type=&quot;3&quot; unique_id=&quot;10031&quot;&gt;&lt;property id=&quot;20148&quot; value=&quot;5&quot;/&gt;&lt;property id=&quot;20300&quot; value=&quot;Slide 25&quot;/&gt;&lt;property id=&quot;20307&quot; value=&quot;283&quot;/&gt;&lt;/object&gt;&lt;object type=&quot;3&quot; unique_id=&quot;10032&quot;&gt;&lt;property id=&quot;20148&quot; value=&quot;5&quot;/&gt;&lt;property id=&quot;20300&quot; value=&quot;Slide 26&quot;/&gt;&lt;property id=&quot;20307&quot; value=&quot;284&quot;/&gt;&lt;/object&gt;&lt;object type=&quot;3&quot; unique_id=&quot;10033&quot;&gt;&lt;property id=&quot;20148&quot; value=&quot;5&quot;/&gt;&lt;property id=&quot;20300&quot; value=&quot;Slide 27&quot;/&gt;&lt;property id=&quot;20307&quot; value=&quot;285&quot;/&gt;&lt;/object&gt;&lt;object type=&quot;3&quot; unique_id=&quot;10034&quot;&gt;&lt;property id=&quot;20148&quot; value=&quot;5&quot;/&gt;&lt;property id=&quot;20300&quot; value=&quot;Slide 28 - &amp;quot;هر چیزی که برای سازمان دارای ارزش می باشد.&amp;#x0D;&amp;#x0A;&amp;#x0D;&amp;#x0A; انواع دارایی ها: &amp;#x0D;&amp;#x0A;&amp;#x0D;&amp;#x0A;&amp;quot;&quot;/&gt;&lt;property id=&quot;20307&quot; value=&quot;286&quot;/&gt;&lt;/object&gt;&lt;object type=&quot;3&quot; unique_id=&quot;10035&quot;&gt;&lt;property id=&quot;20148&quot; value=&quot;5&quot;/&gt;&lt;property id=&quot;20300&quot; value=&quot;Slide 29&quot;/&gt;&lt;property id=&quot;20307&quot; value=&quot;287&quot;/&gt;&lt;/object&gt;&lt;object type=&quot;3&quot; unique_id=&quot;10036&quot;&gt;&lt;property id=&quot;20148&quot; value=&quot;5&quot;/&gt;&lt;property id=&quot;20300&quot; value=&quot;Slide 30&quot;/&gt;&lt;property id=&quot;20307&quot; value=&quot;288&quot;/&gt;&lt;/object&gt;&lt;object type=&quot;3&quot; unique_id=&quot;10037&quot;&gt;&lt;property id=&quot;20148&quot; value=&quot;5&quot;/&gt;&lt;property id=&quot;20300&quot; value=&quot;Slide 31&quot;/&gt;&lt;property id=&quot;20307&quot; value=&quot;289&quot;/&gt;&lt;/object&gt;&lt;object type=&quot;3&quot; unique_id=&quot;10038&quot;&gt;&lt;property id=&quot;20148&quot; value=&quot;5&quot;/&gt;&lt;property id=&quot;20300&quot; value=&quot;Slide 32&quot;/&gt;&lt;property id=&quot;20307&quot; value=&quot;290&quot;/&gt;&lt;/object&gt;&lt;object type=&quot;3&quot; unique_id=&quot;10039&quot;&gt;&lt;property id=&quot;20148&quot; value=&quot;5&quot;/&gt;&lt;property id=&quot;20300&quot; value=&quot;Slide 33&quot;/&gt;&lt;property id=&quot;20307&quot; value=&quot;291&quot;/&gt;&lt;/object&gt;&lt;object type=&quot;3&quot; unique_id=&quot;10040&quot;&gt;&lt;property id=&quot;20148&quot; value=&quot;5&quot;/&gt;&lt;property id=&quot;20300&quot; value=&quot;Slide 34&quot;/&gt;&lt;property id=&quot;20307&quot; value=&quot;292&quot;/&gt;&lt;/object&gt;&lt;object type=&quot;3&quot; unique_id=&quot;10041&quot;&gt;&lt;property id=&quot;20148&quot; value=&quot;5&quot;/&gt;&lt;property id=&quot;20300&quot; value=&quot;Slide 35&quot;/&gt;&lt;property id=&quot;20307&quot; value=&quot;293&quot;/&gt;&lt;/object&gt;&lt;object type=&quot;3&quot; unique_id=&quot;10042&quot;&gt;&lt;property id=&quot;20148&quot; value=&quot;5&quot;/&gt;&lt;property id=&quot;20300&quot; value=&quot;Slide 36&quot;/&gt;&lt;property id=&quot;20307&quot; value=&quot;294&quot;/&gt;&lt;/object&gt;&lt;object type=&quot;3&quot; unique_id=&quot;10043&quot;&gt;&lt;property id=&quot;20148&quot; value=&quot;5&quot;/&gt;&lt;property id=&quot;20300&quot; value=&quot;Slide 37&quot;/&gt;&lt;property id=&quot;20307&quot; value=&quot;295&quot;/&gt;&lt;/object&gt;&lt;object type=&quot;3&quot; unique_id=&quot;10044&quot;&gt;&lt;property id=&quot;20148&quot; value=&quot;5&quot;/&gt;&lt;property id=&quot;20300&quot; value=&quot;Slide 38&quot;/&gt;&lt;property id=&quot;20307&quot; value=&quot;296&quot;/&gt;&lt;/object&gt;&lt;object type=&quot;3&quot; unique_id=&quot;10046&quot;&gt;&lt;property id=&quot;20148&quot; value=&quot;5&quot;/&gt;&lt;property id=&quot;20300&quot; value=&quot;Slide 39&quot;/&gt;&lt;property id=&quot;20307&quot; value=&quot;298&quot;/&gt;&lt;/object&gt;&lt;object type=&quot;3&quot; unique_id=&quot;10047&quot;&gt;&lt;property id=&quot;20148&quot; value=&quot;5&quot;/&gt;&lt;property id=&quot;20300&quot; value=&quot;Slide 40&quot;/&gt;&lt;property id=&quot;20307&quot; value=&quot;299&quot;/&gt;&lt;/object&gt;&lt;object type=&quot;3&quot; unique_id=&quot;10048&quot;&gt;&lt;property id=&quot;20148&quot; value=&quot;5&quot;/&gt;&lt;property id=&quot;20300&quot; value=&quot;Slide 41&quot;/&gt;&lt;property id=&quot;20307&quot; value=&quot;300&quot;/&gt;&lt;/object&gt;&lt;object type=&quot;3&quot; unique_id=&quot;10049&quot;&gt;&lt;property id=&quot;20148&quot; value=&quot;5&quot;/&gt;&lt;property id=&quot;20300&quot; value=&quot;Slide 42&quot;/&gt;&lt;property id=&quot;20307&quot; value=&quot;301&quot;/&gt;&lt;/object&gt;&lt;object type=&quot;3&quot; unique_id=&quot;10050&quot;&gt;&lt;property id=&quot;20148&quot; value=&quot;5&quot;/&gt;&lt;property id=&quot;20300&quot; value=&quot;Slide 43&quot;/&gt;&lt;property id=&quot;20307&quot; value=&quot;302&quot;/&gt;&lt;/object&gt;&lt;object type=&quot;3&quot; unique_id=&quot;10051&quot;&gt;&lt;property id=&quot;20148&quot; value=&quot;5&quot;/&gt;&lt;property id=&quot;20300&quot; value=&quot;Slide 44&quot;/&gt;&lt;property id=&quot;20307&quot; value=&quot;303&quot;/&gt;&lt;/object&gt;&lt;object type=&quot;3&quot; unique_id=&quot;10052&quot;&gt;&lt;property id=&quot;20148&quot; value=&quot;5&quot;/&gt;&lt;property id=&quot;20300&quot; value=&quot;Slide 46&quot;/&gt;&lt;property id=&quot;20307&quot; value=&quot;304&quot;/&gt;&lt;/object&gt;&lt;object type=&quot;3&quot; unique_id=&quot;10053&quot;&gt;&lt;property id=&quot;20148&quot; value=&quot;5&quot;/&gt;&lt;property id=&quot;20300&quot; value=&quot;Slide 47&quot;/&gt;&lt;property id=&quot;20307&quot; value=&quot;305&quot;/&gt;&lt;/object&gt;&lt;object type=&quot;3&quot; unique_id=&quot;10054&quot;&gt;&lt;property id=&quot;20148&quot; value=&quot;5&quot;/&gt;&lt;property id=&quot;20300&quot; value=&quot;Slide 48&quot;/&gt;&lt;property id=&quot;20307&quot; value=&quot;306&quot;/&gt;&lt;/object&gt;&lt;object type=&quot;3&quot; unique_id=&quot;10055&quot;&gt;&lt;property id=&quot;20148&quot; value=&quot;5&quot;/&gt;&lt;property id=&quot;20300&quot; value=&quot;Slide 49&quot;/&gt;&lt;property id=&quot;20307&quot; value=&quot;307&quot;/&gt;&lt;/object&gt;&lt;object type=&quot;3&quot; unique_id=&quot;10056&quot;&gt;&lt;property id=&quot;20148&quot; value=&quot;5&quot;/&gt;&lt;property id=&quot;20300&quot; value=&quot;Slide 50&quot;/&gt;&lt;property id=&quot;20307&quot; value=&quot;308&quot;/&gt;&lt;/object&gt;&lt;object type=&quot;3&quot; unique_id=&quot;10057&quot;&gt;&lt;property id=&quot;20148&quot; value=&quot;5&quot;/&gt;&lt;property id=&quot;20300&quot; value=&quot;Slide 51&quot;/&gt;&lt;property id=&quot;20307&quot; value=&quot;309&quot;/&gt;&lt;/object&gt;&lt;object type=&quot;3&quot; unique_id=&quot;10058&quot;&gt;&lt;property id=&quot;20148&quot; value=&quot;5&quot;/&gt;&lt;property id=&quot;20300&quot; value=&quot;Slide 52&quot;/&gt;&lt;property id=&quot;20307&quot; value=&quot;310&quot;/&gt;&lt;/object&gt;&lt;object type=&quot;3&quot; unique_id=&quot;10059&quot;&gt;&lt;property id=&quot;20148&quot; value=&quot;5&quot;/&gt;&lt;property id=&quot;20300&quot; value=&quot;Slide 53&quot;/&gt;&lt;property id=&quot;20307&quot; value=&quot;311&quot;/&gt;&lt;/object&gt;&lt;object type=&quot;3&quot; unique_id=&quot;10060&quot;&gt;&lt;property id=&quot;20148&quot; value=&quot;5&quot;/&gt;&lt;property id=&quot;20300&quot; value=&quot;Slide 54&quot;/&gt;&lt;property id=&quot;20307&quot; value=&quot;312&quot;/&gt;&lt;/object&gt;&lt;object type=&quot;3&quot; unique_id=&quot;10061&quot;&gt;&lt;property id=&quot;20148&quot; value=&quot;5&quot;/&gt;&lt;property id=&quot;20300&quot; value=&quot;Slide 55&quot;/&gt;&lt;property id=&quot;20307&quot; value=&quot;313&quot;/&gt;&lt;/object&gt;&lt;object type=&quot;3&quot; unique_id=&quot;10062&quot;&gt;&lt;property id=&quot;20148&quot; value=&quot;5&quot;/&gt;&lt;property id=&quot;20300&quot; value=&quot;Slide 56&quot;/&gt;&lt;property id=&quot;20307&quot; value=&quot;314&quot;/&gt;&lt;/object&gt;&lt;object type=&quot;3&quot; unique_id=&quot;10063&quot;&gt;&lt;property id=&quot;20148&quot; value=&quot;5&quot;/&gt;&lt;property id=&quot;20300&quot; value=&quot;Slide 57&quot;/&gt;&lt;property id=&quot;20307&quot; value=&quot;315&quot;/&gt;&lt;/object&gt;&lt;object type=&quot;3&quot; unique_id=&quot;10064&quot;&gt;&lt;property id=&quot;20148&quot; value=&quot;5&quot;/&gt;&lt;property id=&quot;20300&quot; value=&quot;Slide 58&quot;/&gt;&lt;property id=&quot;20307&quot; value=&quot;316&quot;/&gt;&lt;/object&gt;&lt;object type=&quot;3&quot; unique_id=&quot;10065&quot;&gt;&lt;property id=&quot;20148&quot; value=&quot;5&quot;/&gt;&lt;property id=&quot;20300&quot; value=&quot;Slide 59&quot;/&gt;&lt;property id=&quot;20307&quot; value=&quot;317&quot;/&gt;&lt;/object&gt;&lt;object type=&quot;3&quot; unique_id=&quot;10066&quot;&gt;&lt;property id=&quot;20148&quot; value=&quot;5&quot;/&gt;&lt;property id=&quot;20300&quot; value=&quot;Slide 60&quot;/&gt;&lt;property id=&quot;20307&quot; value=&quot;318&quot;/&gt;&lt;/object&gt;&lt;object type=&quot;3&quot; unique_id=&quot;10067&quot;&gt;&lt;property id=&quot;20148&quot; value=&quot;5&quot;/&gt;&lt;property id=&quot;20300&quot; value=&quot;Slide 61&quot;/&gt;&lt;property id=&quot;20307&quot; value=&quot;319&quot;/&gt;&lt;/object&gt;&lt;object type=&quot;3&quot; unique_id=&quot;10069&quot;&gt;&lt;property id=&quot;20148&quot; value=&quot;5&quot;/&gt;&lt;property id=&quot;20300&quot; value=&quot;Slide 62&quot;/&gt;&lt;property id=&quot;20307&quot; value=&quot;321&quot;/&gt;&lt;/object&gt;&lt;object type=&quot;3&quot; unique_id=&quot;10070&quot;&gt;&lt;property id=&quot;20148&quot; value=&quot;5&quot;/&gt;&lt;property id=&quot;20300&quot; value=&quot;Slide 64&quot;/&gt;&lt;property id=&quot;20307&quot; value=&quot;322&quot;/&gt;&lt;/object&gt;&lt;object type=&quot;3&quot; unique_id=&quot;10071&quot;&gt;&lt;property id=&quot;20148&quot; value=&quot;5&quot;/&gt;&lt;property id=&quot;20300&quot; value=&quot;Slide 65&quot;/&gt;&lt;property id=&quot;20307&quot; value=&quot;323&quot;/&gt;&lt;/object&gt;&lt;object type=&quot;3&quot; unique_id=&quot;10072&quot;&gt;&lt;property id=&quot;20148&quot; value=&quot;5&quot;/&gt;&lt;property id=&quot;20300&quot; value=&quot;Slide 66&quot;/&gt;&lt;property id=&quot;20307&quot; value=&quot;324&quot;/&gt;&lt;/object&gt;&lt;object type=&quot;3&quot; unique_id=&quot;10073&quot;&gt;&lt;property id=&quot;20148&quot; value=&quot;5&quot;/&gt;&lt;property id=&quot;20300&quot; value=&quot;Slide 67&quot;/&gt;&lt;property id=&quot;20307&quot; value=&quot;325&quot;/&gt;&lt;/object&gt;&lt;object type=&quot;3&quot; unique_id=&quot;10074&quot;&gt;&lt;property id=&quot;20148&quot; value=&quot;5&quot;/&gt;&lt;property id=&quot;20300&quot; value=&quot;Slide 68&quot;/&gt;&lt;property id=&quot;20307&quot; value=&quot;326&quot;/&gt;&lt;/object&gt;&lt;object type=&quot;3&quot; unique_id=&quot;10075&quot;&gt;&lt;property id=&quot;20148&quot; value=&quot;5&quot;/&gt;&lt;property id=&quot;20300&quot; value=&quot;Slide 69&quot;/&gt;&lt;property id=&quot;20307&quot; value=&quot;327&quot;/&gt;&lt;/object&gt;&lt;object type=&quot;3&quot; unique_id=&quot;10076&quot;&gt;&lt;property id=&quot;20148&quot; value=&quot;5&quot;/&gt;&lt;property id=&quot;20300&quot; value=&quot;Slide 70&quot;/&gt;&lt;property id=&quot;20307&quot; value=&quot;328&quot;/&gt;&lt;/object&gt;&lt;object type=&quot;3&quot; unique_id=&quot;10077&quot;&gt;&lt;property id=&quot;20148&quot; value=&quot;5&quot;/&gt;&lt;property id=&quot;20300&quot; value=&quot;Slide 71&quot;/&gt;&lt;property id=&quot;20307&quot; value=&quot;329&quot;/&gt;&lt;/object&gt;&lt;object type=&quot;3&quot; unique_id=&quot;10078&quot;&gt;&lt;property id=&quot;20148&quot; value=&quot;5&quot;/&gt;&lt;property id=&quot;20300&quot; value=&quot;Slide 72&quot;/&gt;&lt;property id=&quot;20307&quot; value=&quot;330&quot;/&gt;&lt;/object&gt;&lt;object type=&quot;3&quot; unique_id=&quot;10079&quot;&gt;&lt;property id=&quot;20148&quot; value=&quot;5&quot;/&gt;&lt;property id=&quot;20300&quot; value=&quot;Slide 73&quot;/&gt;&lt;property id=&quot;20307&quot; value=&quot;331&quot;/&gt;&lt;/object&gt;&lt;object type=&quot;3&quot; unique_id=&quot;10080&quot;&gt;&lt;property id=&quot;20148&quot; value=&quot;5&quot;/&gt;&lt;property id=&quot;20300&quot; value=&quot;Slide 74&quot;/&gt;&lt;property id=&quot;20307&quot; value=&quot;332&quot;/&gt;&lt;/object&gt;&lt;object type=&quot;3&quot; unique_id=&quot;10081&quot;&gt;&lt;property id=&quot;20148&quot; value=&quot;5&quot;/&gt;&lt;property id=&quot;20300&quot; value=&quot;Slide 75&quot;/&gt;&lt;property id=&quot;20307&quot; value=&quot;333&quot;/&gt;&lt;/object&gt;&lt;object type=&quot;3&quot; unique_id=&quot;10082&quot;&gt;&lt;property id=&quot;20148&quot; value=&quot;5&quot;/&gt;&lt;property id=&quot;20300&quot; value=&quot;Slide 77&quot;/&gt;&lt;property id=&quot;20307&quot; value=&quot;334&quot;/&gt;&lt;/object&gt;&lt;object type=&quot;3&quot; unique_id=&quot;10083&quot;&gt;&lt;property id=&quot;20148&quot; value=&quot;5&quot;/&gt;&lt;property id=&quot;20300&quot; value=&quot;Slide 78&quot;/&gt;&lt;property id=&quot;20307&quot; value=&quot;335&quot;/&gt;&lt;/object&gt;&lt;object type=&quot;3&quot; unique_id=&quot;10084&quot;&gt;&lt;property id=&quot;20148&quot; value=&quot;5&quot;/&gt;&lt;property id=&quot;20300&quot; value=&quot;Slide 79&quot;/&gt;&lt;property id=&quot;20307&quot; value=&quot;336&quot;/&gt;&lt;/object&gt;&lt;object type=&quot;3&quot; unique_id=&quot;10085&quot;&gt;&lt;property id=&quot;20148&quot; value=&quot;5&quot;/&gt;&lt;property id=&quot;20300&quot; value=&quot;Slide 80&quot;/&gt;&lt;property id=&quot;20307&quot; value=&quot;337&quot;/&gt;&lt;/object&gt;&lt;object type=&quot;3&quot; unique_id=&quot;10086&quot;&gt;&lt;property id=&quot;20148&quot; value=&quot;5&quot;/&gt;&lt;property id=&quot;20300&quot; value=&quot;Slide 81&quot;/&gt;&lt;property id=&quot;20307&quot; value=&quot;338&quot;/&gt;&lt;/object&gt;&lt;object type=&quot;3&quot; unique_id=&quot;10087&quot;&gt;&lt;property id=&quot;20148&quot; value=&quot;5&quot;/&gt;&lt;property id=&quot;20300&quot; value=&quot;Slide 83&quot;/&gt;&lt;property id=&quot;20307&quot; value=&quot;339&quot;/&gt;&lt;/object&gt;&lt;object type=&quot;3&quot; unique_id=&quot;10088&quot;&gt;&lt;property id=&quot;20148&quot; value=&quot;5&quot;/&gt;&lt;property id=&quot;20300&quot; value=&quot;Slide 84&quot;/&gt;&lt;property id=&quot;20307&quot; value=&quot;340&quot;/&gt;&lt;/object&gt;&lt;object type=&quot;3&quot; unique_id=&quot;10089&quot;&gt;&lt;property id=&quot;20148&quot; value=&quot;5&quot;/&gt;&lt;property id=&quot;20300&quot; value=&quot;Slide 85&quot;/&gt;&lt;property id=&quot;20307&quot; value=&quot;341&quot;/&gt;&lt;/object&gt;&lt;object type=&quot;3&quot; unique_id=&quot;10090&quot;&gt;&lt;property id=&quot;20148&quot; value=&quot;5&quot;/&gt;&lt;property id=&quot;20300&quot; value=&quot;Slide 86&quot;/&gt;&lt;property id=&quot;20307&quot; value=&quot;342&quot;/&gt;&lt;/object&gt;&lt;object type=&quot;3&quot; unique_id=&quot;10091&quot;&gt;&lt;property id=&quot;20148&quot; value=&quot;5&quot;/&gt;&lt;property id=&quot;20300&quot; value=&quot;Slide 87&quot;/&gt;&lt;property id=&quot;20307&quot; value=&quot;343&quot;/&gt;&lt;/object&gt;&lt;object type=&quot;3&quot; unique_id=&quot;10092&quot;&gt;&lt;property id=&quot;20148&quot; value=&quot;5&quot;/&gt;&lt;property id=&quot;20300&quot; value=&quot;Slide 88&quot;/&gt;&lt;property id=&quot;20307&quot; value=&quot;344&quot;/&gt;&lt;/object&gt;&lt;object type=&quot;3&quot; unique_id=&quot;10093&quot;&gt;&lt;property id=&quot;20148&quot; value=&quot;5&quot;/&gt;&lt;property id=&quot;20300&quot; value=&quot;Slide 89&quot;/&gt;&lt;property id=&quot;20307&quot; value=&quot;345&quot;/&gt;&lt;/object&gt;&lt;object type=&quot;3&quot; unique_id=&quot;10094&quot;&gt;&lt;property id=&quot;20148&quot; value=&quot;5&quot;/&gt;&lt;property id=&quot;20300&quot; value=&quot;Slide 90&quot;/&gt;&lt;property id=&quot;20307&quot; value=&quot;346&quot;/&gt;&lt;/object&gt;&lt;object type=&quot;3&quot; unique_id=&quot;10095&quot;&gt;&lt;property id=&quot;20148&quot; value=&quot;5&quot;/&gt;&lt;property id=&quot;20300&quot; value=&quot;Slide 91&quot;/&gt;&lt;property id=&quot;20307&quot; value=&quot;347&quot;/&gt;&lt;/object&gt;&lt;object type=&quot;3&quot; unique_id=&quot;10096&quot;&gt;&lt;property id=&quot;20148&quot; value=&quot;5&quot;/&gt;&lt;property id=&quot;20300&quot; value=&quot;Slide 94&quot;/&gt;&lt;property id=&quot;20307&quot; value=&quot;348&quot;/&gt;&lt;/object&gt;&lt;object type=&quot;3&quot; unique_id=&quot;10097&quot;&gt;&lt;property id=&quot;20148&quot; value=&quot;5&quot;/&gt;&lt;property id=&quot;20300&quot; value=&quot;Slide 95&quot;/&gt;&lt;property id=&quot;20307&quot; value=&quot;349&quot;/&gt;&lt;/object&gt;&lt;object type=&quot;3&quot; unique_id=&quot;10098&quot;&gt;&lt;property id=&quot;20148&quot; value=&quot;5&quot;/&gt;&lt;property id=&quot;20300&quot; value=&quot;Slide 96&quot;/&gt;&lt;property id=&quot;20307&quot; value=&quot;350&quot;/&gt;&lt;/object&gt;&lt;object type=&quot;3&quot; unique_id=&quot;10099&quot;&gt;&lt;property id=&quot;20148&quot; value=&quot;5&quot;/&gt;&lt;property id=&quot;20300&quot; value=&quot;Slide 97&quot;/&gt;&lt;property id=&quot;20307&quot; value=&quot;351&quot;/&gt;&lt;/object&gt;&lt;object type=&quot;3&quot; unique_id=&quot;10100&quot;&gt;&lt;property id=&quot;20148&quot; value=&quot;5&quot;/&gt;&lt;property id=&quot;20300&quot; value=&quot;Slide 98&quot;/&gt;&lt;property id=&quot;20307&quot; value=&quot;352&quot;/&gt;&lt;/object&gt;&lt;object type=&quot;3&quot; unique_id=&quot;10101&quot;&gt;&lt;property id=&quot;20148&quot; value=&quot;5&quot;/&gt;&lt;property id=&quot;20300&quot; value=&quot;Slide 99&quot;/&gt;&lt;property id=&quot;20307&quot; value=&quot;353&quot;/&gt;&lt;/object&gt;&lt;object type=&quot;3&quot; unique_id=&quot;10102&quot;&gt;&lt;property id=&quot;20148&quot; value=&quot;5&quot;/&gt;&lt;property id=&quot;20300&quot; value=&quot;Slide 100&quot;/&gt;&lt;property id=&quot;20307&quot; value=&quot;354&quot;/&gt;&lt;/object&gt;&lt;object type=&quot;3&quot; unique_id=&quot;10104&quot;&gt;&lt;property id=&quot;20148&quot; value=&quot;5&quot;/&gt;&lt;property id=&quot;20300&quot; value=&quot;Slide 101&quot;/&gt;&lt;property id=&quot;20307&quot; value=&quot;356&quot;/&gt;&lt;/object&gt;&lt;object type=&quot;3&quot; unique_id=&quot;10105&quot;&gt;&lt;property id=&quot;20148&quot; value=&quot;5&quot;/&gt;&lt;property id=&quot;20300&quot; value=&quot;Slide 102&quot;/&gt;&lt;property id=&quot;20307&quot; value=&quot;357&quot;/&gt;&lt;/object&gt;&lt;object type=&quot;3&quot; unique_id=&quot;10106&quot;&gt;&lt;property id=&quot;20148&quot; value=&quot;5&quot;/&gt;&lt;property id=&quot;20300&quot; value=&quot;Slide 103&quot;/&gt;&lt;property id=&quot;20307&quot; value=&quot;358&quot;/&gt;&lt;/object&gt;&lt;object type=&quot;3&quot; unique_id=&quot;10107&quot;&gt;&lt;property id=&quot;20148&quot; value=&quot;5&quot;/&gt;&lt;property id=&quot;20300&quot; value=&quot;Slide 104&quot;/&gt;&lt;property id=&quot;20307&quot; value=&quot;359&quot;/&gt;&lt;/object&gt;&lt;object type=&quot;3&quot; unique_id=&quot;10108&quot;&gt;&lt;property id=&quot;20148&quot; value=&quot;5&quot;/&gt;&lt;property id=&quot;20300&quot; value=&quot;Slide 105&quot;/&gt;&lt;property id=&quot;20307&quot; value=&quot;360&quot;/&gt;&lt;/object&gt;&lt;object type=&quot;3&quot; unique_id=&quot;10109&quot;&gt;&lt;property id=&quot;20148&quot; value=&quot;5&quot;/&gt;&lt;property id=&quot;20300&quot; value=&quot;Slide 106&quot;/&gt;&lt;property id=&quot;20307&quot; value=&quot;361&quot;/&gt;&lt;/object&gt;&lt;object type=&quot;3&quot; unique_id=&quot;10111&quot;&gt;&lt;property id=&quot;20148&quot; value=&quot;5&quot;/&gt;&lt;property id=&quot;20300&quot; value=&quot;Slide 108&quot;/&gt;&lt;property id=&quot;20307&quot; value=&quot;363&quot;/&gt;&lt;/object&gt;&lt;object type=&quot;3&quot; unique_id=&quot;10112&quot;&gt;&lt;property id=&quot;20148&quot; value=&quot;5&quot;/&gt;&lt;property id=&quot;20300&quot; value=&quot;Slide 109&quot;/&gt;&lt;property id=&quot;20307&quot; value=&quot;364&quot;/&gt;&lt;/object&gt;&lt;object type=&quot;3&quot; unique_id=&quot;10113&quot;&gt;&lt;property id=&quot;20148&quot; value=&quot;5&quot;/&gt;&lt;property id=&quot;20300&quot; value=&quot;Slide 110&quot;/&gt;&lt;property id=&quot;20307&quot; value=&quot;365&quot;/&gt;&lt;/object&gt;&lt;object type=&quot;3&quot; unique_id=&quot;10114&quot;&gt;&lt;property id=&quot;20148&quot; value=&quot;5&quot;/&gt;&lt;property id=&quot;20300&quot; value=&quot;Slide 111&quot;/&gt;&lt;property id=&quot;20307&quot; value=&quot;366&quot;/&gt;&lt;/object&gt;&lt;object type=&quot;3&quot; unique_id=&quot;10115&quot;&gt;&lt;property id=&quot;20148&quot; value=&quot;5&quot;/&gt;&lt;property id=&quot;20300&quot; value=&quot;Slide 112&quot;/&gt;&lt;property id=&quot;20307&quot; value=&quot;367&quot;/&gt;&lt;/object&gt;&lt;object type=&quot;3&quot; unique_id=&quot;10118&quot;&gt;&lt;property id=&quot;20148&quot; value=&quot;5&quot;/&gt;&lt;property id=&quot;20300&quot; value=&quot;Slide 113&quot;/&gt;&lt;property id=&quot;20307&quot; value=&quot;370&quot;/&gt;&lt;/object&gt;&lt;object type=&quot;3&quot; unique_id=&quot;10119&quot;&gt;&lt;property id=&quot;20148&quot; value=&quot;5&quot;/&gt;&lt;property id=&quot;20300&quot; value=&quot;Slide 114&quot;/&gt;&lt;property id=&quot;20307&quot; value=&quot;371&quot;/&gt;&lt;/object&gt;&lt;object type=&quot;3&quot; unique_id=&quot;10120&quot;&gt;&lt;property id=&quot;20148&quot; value=&quot;5&quot;/&gt;&lt;property id=&quot;20300&quot; value=&quot;Slide 115&quot;/&gt;&lt;property id=&quot;20307&quot; value=&quot;372&quot;/&gt;&lt;/object&gt;&lt;object type=&quot;3&quot; unique_id=&quot;10121&quot;&gt;&lt;property id=&quot;20148&quot; value=&quot;5&quot;/&gt;&lt;property id=&quot;20300&quot; value=&quot;Slide 116&quot;/&gt;&lt;property id=&quot;20307&quot; value=&quot;373&quot;/&gt;&lt;/object&gt;&lt;object type=&quot;3&quot; unique_id=&quot;10122&quot;&gt;&lt;property id=&quot;20148&quot; value=&quot;5&quot;/&gt;&lt;property id=&quot;20300&quot; value=&quot;Slide 117&quot;/&gt;&lt;property id=&quot;20307&quot; value=&quot;374&quot;/&gt;&lt;/object&gt;&lt;object type=&quot;3&quot; unique_id=&quot;10123&quot;&gt;&lt;property id=&quot;20148&quot; value=&quot;5&quot;/&gt;&lt;property id=&quot;20300&quot; value=&quot;Slide 118&quot;/&gt;&lt;property id=&quot;20307&quot; value=&quot;375&quot;/&gt;&lt;/object&gt;&lt;object type=&quot;3&quot; unique_id=&quot;10124&quot;&gt;&lt;property id=&quot;20148&quot; value=&quot;5&quot;/&gt;&lt;property id=&quot;20300&quot; value=&quot;Slide 119&quot;/&gt;&lt;property id=&quot;20307&quot; value=&quot;376&quot;/&gt;&lt;/object&gt;&lt;object type=&quot;3&quot; unique_id=&quot;10125&quot;&gt;&lt;property id=&quot;20148&quot; value=&quot;5&quot;/&gt;&lt;property id=&quot;20300&quot; value=&quot;Slide 120&quot;/&gt;&lt;property id=&quot;20307&quot; value=&quot;377&quot;/&gt;&lt;/object&gt;&lt;object type=&quot;3&quot; unique_id=&quot;10126&quot;&gt;&lt;property id=&quot;20148&quot; value=&quot;5&quot;/&gt;&lt;property id=&quot;20300&quot; value=&quot;Slide 121&quot;/&gt;&lt;property id=&quot;20307&quot; value=&quot;378&quot;/&gt;&lt;/object&gt;&lt;object type=&quot;3&quot; unique_id=&quot;10127&quot;&gt;&lt;property id=&quot;20148&quot; value=&quot;5&quot;/&gt;&lt;property id=&quot;20300&quot; value=&quot;Slide 122&quot;/&gt;&lt;property id=&quot;20307&quot; value=&quot;379&quot;/&gt;&lt;/object&gt;&lt;object type=&quot;3&quot; unique_id=&quot;10128&quot;&gt;&lt;property id=&quot;20148&quot; value=&quot;5&quot;/&gt;&lt;property id=&quot;20300&quot; value=&quot;Slide 123&quot;/&gt;&lt;property id=&quot;20307&quot; value=&quot;380&quot;/&gt;&lt;/object&gt;&lt;object type=&quot;3&quot; unique_id=&quot;10129&quot;&gt;&lt;property id=&quot;20148&quot; value=&quot;5&quot;/&gt;&lt;property id=&quot;20300&quot; value=&quot;Slide 124&quot;/&gt;&lt;property id=&quot;20307&quot; value=&quot;381&quot;/&gt;&lt;/object&gt;&lt;object type=&quot;3&quot; unique_id=&quot;10130&quot;&gt;&lt;property id=&quot;20148&quot; value=&quot;5&quot;/&gt;&lt;property id=&quot;20300&quot; value=&quot;Slide 125&quot;/&gt;&lt;property id=&quot;20307&quot; value=&quot;382&quot;/&gt;&lt;/object&gt;&lt;object type=&quot;3&quot; unique_id=&quot;10131&quot;&gt;&lt;property id=&quot;20148&quot; value=&quot;5&quot;/&gt;&lt;property id=&quot;20300&quot; value=&quot;Slide 126&quot;/&gt;&lt;property id=&quot;20307&quot; value=&quot;383&quot;/&gt;&lt;/object&gt;&lt;object type=&quot;3&quot; unique_id=&quot;10132&quot;&gt;&lt;property id=&quot;20148&quot; value=&quot;5&quot;/&gt;&lt;property id=&quot;20300&quot; value=&quot;Slide 127&quot;/&gt;&lt;property id=&quot;20307&quot; value=&quot;384&quot;/&gt;&lt;/object&gt;&lt;object type=&quot;3&quot; unique_id=&quot;10133&quot;&gt;&lt;property id=&quot;20148&quot; value=&quot;5&quot;/&gt;&lt;property id=&quot;20300&quot; value=&quot;Slide 128&quot;/&gt;&lt;property id=&quot;20307&quot; value=&quot;385&quot;/&gt;&lt;/object&gt;&lt;object type=&quot;3&quot; unique_id=&quot;10134&quot;&gt;&lt;property id=&quot;20148&quot; value=&quot;5&quot;/&gt;&lt;property id=&quot;20300&quot; value=&quot;Slide 129&quot;/&gt;&lt;property id=&quot;20307&quot; value=&quot;386&quot;/&gt;&lt;/object&gt;&lt;object type=&quot;3&quot; unique_id=&quot;10135&quot;&gt;&lt;property id=&quot;20148&quot; value=&quot;5&quot;/&gt;&lt;property id=&quot;20300&quot; value=&quot;Slide 130&quot;/&gt;&lt;property id=&quot;20307&quot; value=&quot;387&quot;/&gt;&lt;/object&gt;&lt;object type=&quot;3&quot; unique_id=&quot;10136&quot;&gt;&lt;property id=&quot;20148&quot; value=&quot;5&quot;/&gt;&lt;property id=&quot;20300&quot; value=&quot;Slide 131&quot;/&gt;&lt;property id=&quot;20307&quot; value=&quot;388&quot;/&gt;&lt;/object&gt;&lt;object type=&quot;3&quot; unique_id=&quot;10137&quot;&gt;&lt;property id=&quot;20148&quot; value=&quot;5&quot;/&gt;&lt;property id=&quot;20300&quot; value=&quot;Slide 132&quot;/&gt;&lt;property id=&quot;20307&quot; value=&quot;389&quot;/&gt;&lt;/object&gt;&lt;object type=&quot;3&quot; unique_id=&quot;10138&quot;&gt;&lt;property id=&quot;20148&quot; value=&quot;5&quot;/&gt;&lt;property id=&quot;20300&quot; value=&quot;Slide 133&quot;/&gt;&lt;property id=&quot;20307&quot; value=&quot;390&quot;/&gt;&lt;/object&gt;&lt;object type=&quot;3&quot; unique_id=&quot;10139&quot;&gt;&lt;property id=&quot;20148&quot; value=&quot;5&quot;/&gt;&lt;property id=&quot;20300&quot; value=&quot;Slide 134&quot;/&gt;&lt;property id=&quot;20307&quot; value=&quot;391&quot;/&gt;&lt;/object&gt;&lt;object type=&quot;3&quot; unique_id=&quot;10140&quot;&gt;&lt;property id=&quot;20148&quot; value=&quot;5&quot;/&gt;&lt;property id=&quot;20300&quot; value=&quot;Slide 135&quot;/&gt;&lt;property id=&quot;20307&quot; value=&quot;392&quot;/&gt;&lt;/object&gt;&lt;object type=&quot;3&quot; unique_id=&quot;10141&quot;&gt;&lt;property id=&quot;20148&quot; value=&quot;5&quot;/&gt;&lt;property id=&quot;20300&quot; value=&quot;Slide 136&quot;/&gt;&lt;property id=&quot;20307&quot; value=&quot;393&quot;/&gt;&lt;/object&gt;&lt;object type=&quot;3&quot; unique_id=&quot;10142&quot;&gt;&lt;property id=&quot;20148&quot; value=&quot;5&quot;/&gt;&lt;property id=&quot;20300&quot; value=&quot;Slide 137&quot;/&gt;&lt;property id=&quot;20307&quot; value=&quot;394&quot;/&gt;&lt;/object&gt;&lt;object type=&quot;3&quot; unique_id=&quot;10143&quot;&gt;&lt;property id=&quot;20148&quot; value=&quot;5&quot;/&gt;&lt;property id=&quot;20300&quot; value=&quot;Slide 138&quot;/&gt;&lt;property id=&quot;20307&quot; value=&quot;395&quot;/&gt;&lt;/object&gt;&lt;object type=&quot;3&quot; unique_id=&quot;10144&quot;&gt;&lt;property id=&quot;20148&quot; value=&quot;5&quot;/&gt;&lt;property id=&quot;20300&quot; value=&quot;Slide 139&quot;/&gt;&lt;property id=&quot;20307&quot; value=&quot;396&quot;/&gt;&lt;/object&gt;&lt;object type=&quot;3&quot; unique_id=&quot;10145&quot;&gt;&lt;property id=&quot;20148&quot; value=&quot;5&quot;/&gt;&lt;property id=&quot;20300&quot; value=&quot;Slide 140&quot;/&gt;&lt;property id=&quot;20307&quot; value=&quot;397&quot;/&gt;&lt;/object&gt;&lt;object type=&quot;3&quot; unique_id=&quot;10146&quot;&gt;&lt;property id=&quot;20148&quot; value=&quot;5&quot;/&gt;&lt;property id=&quot;20300&quot; value=&quot;Slide 141&quot;/&gt;&lt;property id=&quot;20307&quot; value=&quot;398&quot;/&gt;&lt;/object&gt;&lt;object type=&quot;3&quot; unique_id=&quot;10147&quot;&gt;&lt;property id=&quot;20148&quot; value=&quot;5&quot;/&gt;&lt;property id=&quot;20300&quot; value=&quot;Slide 142&quot;/&gt;&lt;property id=&quot;20307&quot; value=&quot;399&quot;/&gt;&lt;/object&gt;&lt;object type=&quot;3&quot; unique_id=&quot;10148&quot;&gt;&lt;property id=&quot;20148&quot; value=&quot;5&quot;/&gt;&lt;property id=&quot;20300&quot; value=&quot;Slide 143&quot;/&gt;&lt;property id=&quot;20307&quot; value=&quot;400&quot;/&gt;&lt;/object&gt;&lt;object type=&quot;3&quot; unique_id=&quot;10149&quot;&gt;&lt;property id=&quot;20148&quot; value=&quot;5&quot;/&gt;&lt;property id=&quot;20300&quot; value=&quot;Slide 144&quot;/&gt;&lt;property id=&quot;20307&quot; value=&quot;401&quot;/&gt;&lt;/object&gt;&lt;object type=&quot;3&quot; unique_id=&quot;10150&quot;&gt;&lt;property id=&quot;20148&quot; value=&quot;5&quot;/&gt;&lt;property id=&quot;20300&quot; value=&quot;Slide 145&quot;/&gt;&lt;property id=&quot;20307&quot; value=&quot;402&quot;/&gt;&lt;/object&gt;&lt;object type=&quot;3&quot; unique_id=&quot;10151&quot;&gt;&lt;property id=&quot;20148&quot; value=&quot;5&quot;/&gt;&lt;property id=&quot;20300&quot; value=&quot;Slide 146&quot;/&gt;&lt;property id=&quot;20307&quot; value=&quot;403&quot;/&gt;&lt;/object&gt;&lt;object type=&quot;3&quot; unique_id=&quot;10152&quot;&gt;&lt;property id=&quot;20148&quot; value=&quot;5&quot;/&gt;&lt;property id=&quot;20300&quot; value=&quot;Slide 147&quot;/&gt;&lt;property id=&quot;20307&quot; value=&quot;404&quot;/&gt;&lt;/object&gt;&lt;object type=&quot;3&quot; unique_id=&quot;10153&quot;&gt;&lt;property id=&quot;20148&quot; value=&quot;5&quot;/&gt;&lt;property id=&quot;20300&quot; value=&quot;Slide 148&quot;/&gt;&lt;property id=&quot;20307&quot; value=&quot;405&quot;/&gt;&lt;/object&gt;&lt;object type=&quot;3&quot; unique_id=&quot;10154&quot;&gt;&lt;property id=&quot;20148&quot; value=&quot;5&quot;/&gt;&lt;property id=&quot;20300&quot; value=&quot;Slide 149&quot;/&gt;&lt;property id=&quot;20307&quot; value=&quot;406&quot;/&gt;&lt;/object&gt;&lt;object type=&quot;3&quot; unique_id=&quot;10155&quot;&gt;&lt;property id=&quot;20148&quot; value=&quot;5&quot;/&gt;&lt;property id=&quot;20300&quot; value=&quot;Slide 150&quot;/&gt;&lt;property id=&quot;20307&quot; value=&quot;407&quot;/&gt;&lt;/object&gt;&lt;object type=&quot;3&quot; unique_id=&quot;10156&quot;&gt;&lt;property id=&quot;20148&quot; value=&quot;5&quot;/&gt;&lt;property id=&quot;20300&quot; value=&quot;Slide 151&quot;/&gt;&lt;property id=&quot;20307&quot; value=&quot;408&quot;/&gt;&lt;/object&gt;&lt;object type=&quot;3&quot; unique_id=&quot;10157&quot;&gt;&lt;property id=&quot;20148&quot; value=&quot;5&quot;/&gt;&lt;property id=&quot;20300&quot; value=&quot;Slide 152&quot;/&gt;&lt;property id=&quot;20307&quot; value=&quot;409&quot;/&gt;&lt;/object&gt;&lt;object type=&quot;3&quot; unique_id=&quot;10158&quot;&gt;&lt;property id=&quot;20148&quot; value=&quot;5&quot;/&gt;&lt;property id=&quot;20300&quot; value=&quot;Slide 153&quot;/&gt;&lt;property id=&quot;20307&quot; value=&quot;410&quot;/&gt;&lt;/object&gt;&lt;object type=&quot;3&quot; unique_id=&quot;10159&quot;&gt;&lt;property id=&quot;20148&quot; value=&quot;5&quot;/&gt;&lt;property id=&quot;20300&quot; value=&quot;Slide 154&quot;/&gt;&lt;property id=&quot;20307&quot; value=&quot;411&quot;/&gt;&lt;/object&gt;&lt;object type=&quot;3&quot; unique_id=&quot;10160&quot;&gt;&lt;property id=&quot;20148&quot; value=&quot;5&quot;/&gt;&lt;property id=&quot;20300&quot; value=&quot;Slide 155&quot;/&gt;&lt;property id=&quot;20307&quot; value=&quot;412&quot;/&gt;&lt;/object&gt;&lt;object type=&quot;3&quot; unique_id=&quot;10161&quot;&gt;&lt;property id=&quot;20148&quot; value=&quot;5&quot;/&gt;&lt;property id=&quot;20300&quot; value=&quot;Slide 156&quot;/&gt;&lt;property id=&quot;20307&quot; value=&quot;413&quot;/&gt;&lt;/object&gt;&lt;object type=&quot;3&quot; unique_id=&quot;10162&quot;&gt;&lt;property id=&quot;20148&quot; value=&quot;5&quot;/&gt;&lt;property id=&quot;20300&quot; value=&quot;Slide 157&quot;/&gt;&lt;property id=&quot;20307&quot; value=&quot;414&quot;/&gt;&lt;/object&gt;&lt;object type=&quot;3&quot; unique_id=&quot;10163&quot;&gt;&lt;property id=&quot;20148&quot; value=&quot;5&quot;/&gt;&lt;property id=&quot;20300&quot; value=&quot;Slide 158&quot;/&gt;&lt;property id=&quot;20307&quot; value=&quot;415&quot;/&gt;&lt;/object&gt;&lt;object type=&quot;3&quot; unique_id=&quot;10164&quot;&gt;&lt;property id=&quot;20148&quot; value=&quot;5&quot;/&gt;&lt;property id=&quot;20300&quot; value=&quot;Slide 159&quot;/&gt;&lt;property id=&quot;20307&quot; value=&quot;416&quot;/&gt;&lt;/object&gt;&lt;object type=&quot;3&quot; unique_id=&quot;11797&quot;&gt;&lt;property id=&quot;20148&quot; value=&quot;5&quot;/&gt;&lt;property id=&quot;20300&quot; value=&quot;Slide 76&quot;/&gt;&lt;property id=&quot;20307&quot; value=&quot;417&quot;/&gt;&lt;/object&gt;&lt;object type=&quot;3&quot; unique_id=&quot;11964&quot;&gt;&lt;property id=&quot;20148&quot; value=&quot;5&quot;/&gt;&lt;property id=&quot;20300&quot; value=&quot;Slide 45&quot;/&gt;&lt;property id=&quot;20307&quot; value=&quot;420&quot;/&gt;&lt;/object&gt;&lt;object type=&quot;3&quot; unique_id=&quot;12130&quot;&gt;&lt;property id=&quot;20148&quot; value=&quot;5&quot;/&gt;&lt;property id=&quot;20300&quot; value=&quot;Slide 11&quot;/&gt;&lt;property id=&quot;20307&quot; value=&quot;421&quot;/&gt;&lt;/object&gt;&lt;object type=&quot;3&quot; unique_id=&quot;12775&quot;&gt;&lt;property id=&quot;20148&quot; value=&quot;5&quot;/&gt;&lt;property id=&quot;20300&quot; value=&quot;Slide 63&quot;/&gt;&lt;property id=&quot;20307&quot; value=&quot;422&quot;/&gt;&lt;/object&gt;&lt;object type=&quot;3&quot; unique_id=&quot;12933&quot;&gt;&lt;property id=&quot;20148&quot; value=&quot;5&quot;/&gt;&lt;property id=&quot;20300&quot; value=&quot;Slide 107 - &amp;quot;نمونه ایی از بیانیه کاربست پذیری&amp;quot;&quot;/&gt;&lt;property id=&quot;20307&quot; value=&quot;423&quot;/&gt;&lt;/object&gt;&lt;object type=&quot;3&quot; unique_id=&quot;14357&quot;&gt;&lt;property id=&quot;20148&quot; value=&quot;5&quot;/&gt;&lt;property id=&quot;20300&quot; value=&quot;Slide 92 - &amp;quot;طرح برطرف سازی مخاطرات (RTP)&amp;quot;&quot;/&gt;&lt;property id=&quot;20307&quot; value=&quot;425&quot;/&gt;&lt;/object&gt;&lt;object type=&quot;3&quot; unique_id=&quot;14358&quot;&gt;&lt;property id=&quot;20148&quot; value=&quot;5&quot;/&gt;&lt;property id=&quot;20300&quot; value=&quot;Slide 93 - &amp;quot;نمونه ایی از طرح برطرف سازی مخاطرات&amp;quot;&quot;/&gt;&lt;property id=&quot;20307&quot; value=&quot;426&quot;/&gt;&lt;/object&gt;&lt;object type=&quot;3&quot; unique_id=&quot;15003&quot;&gt;&lt;property id=&quot;20148&quot; value=&quot;5&quot;/&gt;&lt;property id=&quot;20300&quot; value=&quot;Slide 82 - &amp;quot;مخاطره چیست؟&amp;quot;&quot;/&gt;&lt;property id=&quot;20307&quot; value=&quot;427&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rgbClr val="FFFFFF"/>
      </a:dk1>
      <a:lt1>
        <a:srgbClr val="341205"/>
      </a:lt1>
      <a:dk2>
        <a:srgbClr val="E6E6E6"/>
      </a:dk2>
      <a:lt2>
        <a:srgbClr val="6B8383"/>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GAP">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5_GAP">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C23EDE101B1C43B01BFB5ED92D6750" ma:contentTypeVersion="3" ma:contentTypeDescription="Create a new document." ma:contentTypeScope="" ma:versionID="c2f3e906c49ea118102741c8f1c44fd6">
  <xsd:schema xmlns:xsd="http://www.w3.org/2001/XMLSchema" xmlns:p="http://schemas.microsoft.com/office/2006/metadata/properties" targetNamespace="http://schemas.microsoft.com/office/2006/metadata/properties" ma:root="true" ma:fieldsID="c9842609cc63ccb3e6133e94aee1373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ا" ma:readOnly="true"/>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6A5D9777-9C83-4154-96D2-0393409020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36C9754-E1D7-4427-97FB-FC4AC4B9770D}">
  <ds:schemaRefs>
    <ds:schemaRef ds:uri="http://schemas.microsoft.com/sharepoint/v3/contenttype/forms"/>
  </ds:schemaRefs>
</ds:datastoreItem>
</file>

<file path=customXml/itemProps3.xml><?xml version="1.0" encoding="utf-8"?>
<ds:datastoreItem xmlns:ds="http://schemas.openxmlformats.org/officeDocument/2006/customXml" ds:itemID="{FAAFAB4B-9303-43F4-9655-9C96D1B9A1FA}">
  <ds:schemaRefs>
    <ds:schemaRef ds:uri="http://purl.org/dc/dcmitype/"/>
    <ds:schemaRef ds:uri="http://www.w3.org/XML/1998/namespace"/>
    <ds:schemaRef ds:uri="http://purl.org/dc/terms/"/>
    <ds:schemaRef ds:uri="http://purl.org/dc/elements/1.1/"/>
    <ds:schemaRef ds:uri="http://schemas.microsoft.com/office/2006/documentManagement/type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6601</TotalTime>
  <Words>12203</Words>
  <Application>Microsoft Office PowerPoint</Application>
  <PresentationFormat>On-screen Show (4:3)</PresentationFormat>
  <Paragraphs>2153</Paragraphs>
  <Slides>200</Slides>
  <Notes>8</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200</vt:i4>
      </vt:variant>
    </vt:vector>
  </HeadingPairs>
  <TitlesOfParts>
    <vt:vector size="205" baseType="lpstr">
      <vt:lpstr>Flow</vt:lpstr>
      <vt:lpstr>GAP</vt:lpstr>
      <vt:lpstr>5_GAP</vt:lpstr>
      <vt:lpstr>Slide</vt:lpstr>
      <vt:lpstr>Clip</vt:lpstr>
      <vt:lpstr>Slide 1</vt:lpstr>
      <vt:lpstr> سوالات اول دوره:</vt:lpstr>
      <vt:lpstr>مقدمه</vt:lpstr>
      <vt:lpstr>تعداد گواهی‏نامه‏های ISO/IEC 27001 در سال 2012 </vt:lpstr>
      <vt:lpstr>Slide 5</vt:lpstr>
      <vt:lpstr>Slide 6</vt:lpstr>
      <vt:lpstr>Slide 7</vt:lpstr>
      <vt:lpstr>Slide 8</vt:lpstr>
      <vt:lpstr>Slide 9</vt:lpstr>
      <vt:lpstr>Slide 10</vt:lpstr>
      <vt:lpstr>مزاياي پياده سازي استاندارد ISO/IEC 27001</vt:lpstr>
      <vt:lpstr>Slide 12</vt:lpstr>
      <vt:lpstr>Slide 13</vt:lpstr>
      <vt:lpstr>Slide 14</vt:lpstr>
      <vt:lpstr>Slide 15</vt:lpstr>
      <vt:lpstr>Slide 16</vt:lpstr>
      <vt:lpstr>Slide 17</vt:lpstr>
      <vt:lpstr>Slide 18</vt:lpstr>
      <vt:lpstr>Slide 19</vt:lpstr>
      <vt:lpstr>تعيين سياست های امنيتی</vt:lpstr>
      <vt:lpstr>Slide 21</vt:lpstr>
      <vt:lpstr>                 هر چيزي که براي سازمان داراي ارزش مي باشد.   انواع دارايي ها:   </vt:lpstr>
      <vt:lpstr>Slide 23</vt:lpstr>
      <vt:lpstr>Slide 24</vt:lpstr>
      <vt:lpstr>Slide 25</vt:lpstr>
      <vt:lpstr>خصوصیات امنیت اطلاعات </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4-2-درک نیاز ها و انتظارات ذینفعان</vt:lpstr>
      <vt:lpstr>نکات مورد توجه در تعیین دامنه</vt:lpstr>
      <vt:lpstr>Slide 44</vt:lpstr>
      <vt:lpstr>Slide 45</vt:lpstr>
      <vt:lpstr>Slide 46</vt:lpstr>
      <vt:lpstr>Slide 47</vt:lpstr>
      <vt:lpstr>Slide 48</vt:lpstr>
      <vt:lpstr>Slide 49</vt:lpstr>
      <vt:lpstr>Slide 50</vt:lpstr>
      <vt:lpstr>Slide 51</vt:lpstr>
      <vt:lpstr>اجزاء و ساختار تشکيلات امنيت اطلاعات سازمان</vt:lpstr>
      <vt:lpstr>اجزاء و ساختار تشکيلات امنيت اطلاعات سازمان</vt:lpstr>
      <vt:lpstr>شرح وظايف کميته راهبري امنيت </vt:lpstr>
      <vt:lpstr>Slide 55</vt:lpstr>
      <vt:lpstr>Slide 56</vt:lpstr>
      <vt:lpstr>Slide 57</vt:lpstr>
      <vt:lpstr>Slide 58</vt:lpstr>
      <vt:lpstr>Slide 59</vt:lpstr>
      <vt:lpstr>Slide 60</vt:lpstr>
      <vt:lpstr>                                                  مدیریت مخاطرات </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مخاطره چيست؟</vt:lpstr>
      <vt:lpstr>Slide 81</vt:lpstr>
      <vt:lpstr>Slide 82</vt:lpstr>
      <vt:lpstr>Slide 83</vt:lpstr>
      <vt:lpstr>Slide 84</vt:lpstr>
      <vt:lpstr>Slide 85</vt:lpstr>
      <vt:lpstr>Slide 86</vt:lpstr>
      <vt:lpstr>Slide 87</vt:lpstr>
      <vt:lpstr>Slide 88</vt:lpstr>
      <vt:lpstr>نمونه ايي از طرح برطرف سازي مخاطرات</vt:lpstr>
      <vt:lpstr>Slide 90</vt:lpstr>
      <vt:lpstr>Slide 91</vt:lpstr>
      <vt:lpstr>Slide 92</vt:lpstr>
      <vt:lpstr>پیوست A کنترل ها و اهداف کنترلی</vt:lpstr>
      <vt:lpstr>Slide 94</vt:lpstr>
      <vt:lpstr>Slide 95</vt:lpstr>
      <vt:lpstr>Slide 96</vt:lpstr>
      <vt:lpstr>Slide 97</vt:lpstr>
      <vt:lpstr>Slide 98</vt:lpstr>
      <vt:lpstr>Slide 99</vt:lpstr>
      <vt:lpstr>Slide 100</vt:lpstr>
      <vt:lpstr>Slide 101</vt:lpstr>
      <vt:lpstr>Slide 102</vt:lpstr>
      <vt:lpstr>نمونه ايي از بيانيه کاربست پذيري</vt:lpstr>
      <vt:lpstr>5- رهبری</vt:lpstr>
      <vt:lpstr>Slide 105</vt:lpstr>
      <vt:lpstr>Slide 106</vt:lpstr>
      <vt:lpstr>Slide 107</vt:lpstr>
      <vt:lpstr>6-2 اهداف امنیت اطلاعات و طرح هایی برای دستیابی به آنها</vt:lpstr>
      <vt:lpstr>7-پشتیبانی</vt:lpstr>
      <vt:lpstr>Slide 110</vt:lpstr>
      <vt:lpstr>Slide 111</vt:lpstr>
      <vt:lpstr>Slide 112</vt:lpstr>
      <vt:lpstr>8-عملکرد</vt:lpstr>
      <vt:lpstr>Slide 114</vt:lpstr>
      <vt:lpstr>9- ارزیابی عملکرد</vt:lpstr>
      <vt:lpstr>Slide 116</vt:lpstr>
      <vt:lpstr>Slide 117</vt:lpstr>
      <vt:lpstr>Slide 118</vt:lpstr>
      <vt:lpstr>Slide 119</vt:lpstr>
      <vt:lpstr>Slide 120</vt:lpstr>
      <vt:lpstr>Slide 121</vt:lpstr>
      <vt:lpstr>Slide 122</vt:lpstr>
      <vt:lpstr> دامنه های مدیریتی</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مباحث روز دوم دوره آموزشی </vt:lpstr>
      <vt:lpstr>Slide 155</vt:lpstr>
      <vt:lpstr>انواع ممیزی</vt:lpstr>
      <vt:lpstr>ارتباطات در فرآیند ممیزی</vt:lpstr>
      <vt:lpstr>ساختار ارزيابي مديريت امنيت اطلاعات و اعطاءگواهي ISO 27001</vt:lpstr>
      <vt:lpstr>Slide 159</vt:lpstr>
      <vt:lpstr>اهداف مميزي</vt:lpstr>
      <vt:lpstr>عدم تطابق</vt:lpstr>
      <vt:lpstr>روش های مختلف ممیزی</vt:lpstr>
      <vt:lpstr>تعاريف (ادامه)</vt:lpstr>
      <vt:lpstr>تعاريف (ادامه)</vt:lpstr>
      <vt:lpstr>تعاريف (ادامه)</vt:lpstr>
      <vt:lpstr>تعاريف (ادامه)</vt:lpstr>
      <vt:lpstr>تعاريف (ادامه)- ارتباط مفاهیم</vt:lpstr>
      <vt:lpstr>مسؤوليت‌هاي سر مميز/ رهبر تيم ممیزی:</vt:lpstr>
      <vt:lpstr>مسؤوليت‌هاي مميز:</vt:lpstr>
      <vt:lpstr>مسؤوليت‌هاي ممیزی شونده:</vt:lpstr>
      <vt:lpstr>استقلال مميزان </vt:lpstr>
      <vt:lpstr>فرآيند مميزي </vt:lpstr>
      <vt:lpstr>1- آغاز مميزي </vt:lpstr>
      <vt:lpstr>1-1- محدوده مميزي </vt:lpstr>
      <vt:lpstr>1-3- مرور مستندات</vt:lpstr>
      <vt:lpstr>1-5- برنامه‌ريزي مميزي </vt:lpstr>
      <vt:lpstr>2- تدارك مميزي </vt:lpstr>
      <vt:lpstr>2-1- طرح ممیزی</vt:lpstr>
      <vt:lpstr>محتويات طرح مميزي (ادامه)</vt:lpstr>
      <vt:lpstr>2-3- انجام مستندسازي‌ها</vt:lpstr>
      <vt:lpstr>     کارگاه دوم</vt:lpstr>
      <vt:lpstr>Slide 182</vt:lpstr>
      <vt:lpstr>کارگاه سوم</vt:lpstr>
      <vt:lpstr>3-1- جلسه افتتاحيه</vt:lpstr>
      <vt:lpstr>3-2- جمع‌آوري شواهد</vt:lpstr>
      <vt:lpstr>3-2- جمع‌آوري شواهد – ادامه </vt:lpstr>
      <vt:lpstr>3-2- جمع‌آوري شواهد – ادامه </vt:lpstr>
      <vt:lpstr>3-2- جمع‌آوري شواهد – ادامه </vt:lpstr>
      <vt:lpstr>3-2- جمع‌آوري شواهد – ادامه </vt:lpstr>
      <vt:lpstr>3-2- جمع‌آوري شواهد – ادامه </vt:lpstr>
      <vt:lpstr>3-3- مشاهدات مميزي </vt:lpstr>
      <vt:lpstr>انواع عدم انطباق </vt:lpstr>
      <vt:lpstr>3-4- جلسه اختتاميه </vt:lpstr>
      <vt:lpstr>4- گزارش مميزي و نگهداري سوابق </vt:lpstr>
      <vt:lpstr>6- اقدامات اصلاحي و پيگيري </vt:lpstr>
      <vt:lpstr>6- اقدامات اصلاحي و پيگيري(ادامه) </vt:lpstr>
      <vt:lpstr>فنون مميزي </vt:lpstr>
      <vt:lpstr>فنون مميزي (ادامه) </vt:lpstr>
      <vt:lpstr>اتمام مباحث دوره آموزشی  ممیزی سیستم مدیریت امنیت اطلاعات با آرزوی موفقیت و کامیابی</vt:lpstr>
      <vt:lpstr>Slide 200</vt:lpstr>
    </vt:vector>
  </TitlesOfParts>
  <Company>Scanit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shahnazi</dc:creator>
  <cp:lastModifiedBy>MRT</cp:lastModifiedBy>
  <cp:revision>1170</cp:revision>
  <dcterms:created xsi:type="dcterms:W3CDTF">2010-03-02T06:06:30Z</dcterms:created>
  <dcterms:modified xsi:type="dcterms:W3CDTF">2014-05-24T13:47:05Z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0x0101009DC23EDE101B1C43B01BFB5ED92D6750</vt:lpwstr>
  </property>
</Properties>
</file>